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docProps/app.xml" ContentType="application/vnd.openxmlformats-officedocument.extended-properties+xml"/>
  <Override PartName="/ppt/presentation.xml" ContentType="application/vnd.openxmlformats-officedocument.presentationml.presentation.main+xml"/>
  <Override PartName="/ppt/slideLayouts/slideLayout7.xml" ContentType="application/vnd.openxmlformats-officedocument.presentationml.slideLayout+xml"/>
  <Override PartName="/ppt/theme/theme3.xml" ContentType="application/vnd.openxmlformats-officedocument.theme+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theme/themeOverride2.xml" ContentType="application/vnd.openxmlformats-officedocument.themeOverride+xml"/>
  <Override PartName="/ppt/slideLayouts/slideLayout11.xml" ContentType="application/vnd.openxmlformats-officedocument.presentationml.slideLayout+xml"/>
  <Default Extension="png" ContentType="image/png"/>
  <Override PartName="/docProps/core.xml" ContentType="application/vnd.openxmlformats-package.core-properties+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viewProps.xml" ContentType="application/vnd.openxmlformats-officedocument.presentationml.viewProps+xml"/>
  <Override PartName="/ppt/theme/themeOverride1.xml" ContentType="application/vnd.openxmlformats-officedocument.themeOverride+xml"/>
  <Override PartName="/ppt/slideMasters/slideMaster1.xml" ContentType="application/vnd.openxmlformats-officedocument.presentationml.slideMaster+xml"/>
  <Default Extension="bin" ContentType="application/vnd.openxmlformats-officedocument.presentationml.printerSettings"/>
  <Default Extension="rels" ContentType="application/vnd.openxmlformats-package.relationships+xml"/>
  <Override PartName="/ppt/handoutMasters/handoutMaster1.xml" ContentType="application/vnd.openxmlformats-officedocument.presentationml.handoutMaster+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720" r:id="rId1"/>
  </p:sldMasterIdLst>
  <p:notesMasterIdLst>
    <p:notesMasterId r:id="rId3"/>
  </p:notesMasterIdLst>
  <p:handoutMasterIdLst>
    <p:handoutMasterId r:id="rId4"/>
  </p:handoutMasterIdLst>
  <p:sldIdLst>
    <p:sldId id="257" r:id="rId2"/>
  </p:sldIdLst>
  <p:sldSz cx="45720000" cy="32808863"/>
  <p:notesSz cx="9144000" cy="14630400"/>
  <p:defaultTextStyle>
    <a:defPPr>
      <a:defRPr lang="en-US"/>
    </a:defPPr>
    <a:lvl1pPr algn="l" defTabSz="4481513" rtl="0" fontAlgn="base">
      <a:spcBef>
        <a:spcPct val="0"/>
      </a:spcBef>
      <a:spcAft>
        <a:spcPct val="0"/>
      </a:spcAft>
      <a:defRPr sz="8800" kern="1200">
        <a:solidFill>
          <a:schemeClr val="tx1"/>
        </a:solidFill>
        <a:latin typeface="Arial" pitchFamily="28" charset="0"/>
        <a:ea typeface="ＭＳ Ｐゴシック" pitchFamily="28" charset="-128"/>
        <a:cs typeface="ＭＳ Ｐゴシック" pitchFamily="28" charset="-128"/>
      </a:defRPr>
    </a:lvl1pPr>
    <a:lvl2pPr marL="2239963" indent="-1782763" algn="l" defTabSz="4481513" rtl="0" fontAlgn="base">
      <a:spcBef>
        <a:spcPct val="0"/>
      </a:spcBef>
      <a:spcAft>
        <a:spcPct val="0"/>
      </a:spcAft>
      <a:defRPr sz="8800" kern="1200">
        <a:solidFill>
          <a:schemeClr val="tx1"/>
        </a:solidFill>
        <a:latin typeface="Arial" pitchFamily="28" charset="0"/>
        <a:ea typeface="ＭＳ Ｐゴシック" pitchFamily="28" charset="-128"/>
        <a:cs typeface="ＭＳ Ｐゴシック" pitchFamily="28" charset="-128"/>
      </a:defRPr>
    </a:lvl2pPr>
    <a:lvl3pPr marL="4481513" indent="-3567113" algn="l" defTabSz="4481513" rtl="0" fontAlgn="base">
      <a:spcBef>
        <a:spcPct val="0"/>
      </a:spcBef>
      <a:spcAft>
        <a:spcPct val="0"/>
      </a:spcAft>
      <a:defRPr sz="8800" kern="1200">
        <a:solidFill>
          <a:schemeClr val="tx1"/>
        </a:solidFill>
        <a:latin typeface="Arial" pitchFamily="28" charset="0"/>
        <a:ea typeface="ＭＳ Ｐゴシック" pitchFamily="28" charset="-128"/>
        <a:cs typeface="ＭＳ Ｐゴシック" pitchFamily="28" charset="-128"/>
      </a:defRPr>
    </a:lvl3pPr>
    <a:lvl4pPr marL="6726238" indent="-5354638" algn="l" defTabSz="4481513" rtl="0" fontAlgn="base">
      <a:spcBef>
        <a:spcPct val="0"/>
      </a:spcBef>
      <a:spcAft>
        <a:spcPct val="0"/>
      </a:spcAft>
      <a:defRPr sz="8800" kern="1200">
        <a:solidFill>
          <a:schemeClr val="tx1"/>
        </a:solidFill>
        <a:latin typeface="Arial" pitchFamily="28" charset="0"/>
        <a:ea typeface="ＭＳ Ｐゴシック" pitchFamily="28" charset="-128"/>
        <a:cs typeface="ＭＳ Ｐゴシック" pitchFamily="28" charset="-128"/>
      </a:defRPr>
    </a:lvl4pPr>
    <a:lvl5pPr marL="8967788" indent="-7138988" algn="l" defTabSz="4481513" rtl="0" fontAlgn="base">
      <a:spcBef>
        <a:spcPct val="0"/>
      </a:spcBef>
      <a:spcAft>
        <a:spcPct val="0"/>
      </a:spcAft>
      <a:defRPr sz="8800" kern="1200">
        <a:solidFill>
          <a:schemeClr val="tx1"/>
        </a:solidFill>
        <a:latin typeface="Arial" pitchFamily="28" charset="0"/>
        <a:ea typeface="ＭＳ Ｐゴシック" pitchFamily="28" charset="-128"/>
        <a:cs typeface="ＭＳ Ｐゴシック" pitchFamily="28" charset="-128"/>
      </a:defRPr>
    </a:lvl5pPr>
    <a:lvl6pPr marL="2286000" algn="l" defTabSz="457200" rtl="0" eaLnBrk="1" latinLnBrk="0" hangingPunct="1">
      <a:defRPr sz="8800" kern="1200">
        <a:solidFill>
          <a:schemeClr val="tx1"/>
        </a:solidFill>
        <a:latin typeface="Arial" pitchFamily="28" charset="0"/>
        <a:ea typeface="ＭＳ Ｐゴシック" pitchFamily="28" charset="-128"/>
        <a:cs typeface="ＭＳ Ｐゴシック" pitchFamily="28" charset="-128"/>
      </a:defRPr>
    </a:lvl6pPr>
    <a:lvl7pPr marL="2743200" algn="l" defTabSz="457200" rtl="0" eaLnBrk="1" latinLnBrk="0" hangingPunct="1">
      <a:defRPr sz="8800" kern="1200">
        <a:solidFill>
          <a:schemeClr val="tx1"/>
        </a:solidFill>
        <a:latin typeface="Arial" pitchFamily="28" charset="0"/>
        <a:ea typeface="ＭＳ Ｐゴシック" pitchFamily="28" charset="-128"/>
        <a:cs typeface="ＭＳ Ｐゴシック" pitchFamily="28" charset="-128"/>
      </a:defRPr>
    </a:lvl7pPr>
    <a:lvl8pPr marL="3200400" algn="l" defTabSz="457200" rtl="0" eaLnBrk="1" latinLnBrk="0" hangingPunct="1">
      <a:defRPr sz="8800" kern="1200">
        <a:solidFill>
          <a:schemeClr val="tx1"/>
        </a:solidFill>
        <a:latin typeface="Arial" pitchFamily="28" charset="0"/>
        <a:ea typeface="ＭＳ Ｐゴシック" pitchFamily="28" charset="-128"/>
        <a:cs typeface="ＭＳ Ｐゴシック" pitchFamily="28" charset="-128"/>
      </a:defRPr>
    </a:lvl8pPr>
    <a:lvl9pPr marL="3657600" algn="l" defTabSz="457200" rtl="0" eaLnBrk="1" latinLnBrk="0" hangingPunct="1">
      <a:defRPr sz="8800" kern="1200">
        <a:solidFill>
          <a:schemeClr val="tx1"/>
        </a:solidFill>
        <a:latin typeface="Arial" pitchFamily="28" charset="0"/>
        <a:ea typeface="ＭＳ Ｐゴシック" pitchFamily="28" charset="-128"/>
        <a:cs typeface="ＭＳ Ｐゴシック" pitchFamily="28"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scaleToFitPaper="1"/>
  <p:clrMru>
    <a:srgbClr val="D9E3DE"/>
    <a:srgbClr val="C8BEE3"/>
    <a:srgbClr val="FF99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napVertSplitter="1" vertBarState="minimized">
    <p:restoredLeft sz="15620"/>
    <p:restoredTop sz="94660"/>
  </p:normalViewPr>
  <p:slideViewPr>
    <p:cSldViewPr>
      <p:cViewPr>
        <p:scale>
          <a:sx n="66" d="100"/>
          <a:sy n="66" d="100"/>
        </p:scale>
        <p:origin x="5184" y="10032"/>
      </p:cViewPr>
      <p:guideLst>
        <p:guide orient="horz" pos="10333"/>
        <p:guide pos="1440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7"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9" Type="http://schemas.openxmlformats.org/officeDocument/2006/relationships/tableStyles" Target="tableStyles.xml"/><Relationship Id="rId3" Type="http://schemas.openxmlformats.org/officeDocument/2006/relationships/notesMaster" Target="notesMasters/notesMaster1.xml"/><Relationship Id="rId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1"/>
            <a:ext cx="3962798" cy="730552"/>
          </a:xfrm>
          <a:prstGeom prst="rect">
            <a:avLst/>
          </a:prstGeom>
          <a:noFill/>
          <a:ln w="9525">
            <a:noFill/>
            <a:miter lim="800000"/>
            <a:headEnd/>
            <a:tailEnd/>
          </a:ln>
          <a:effectLst/>
        </p:spPr>
        <p:txBody>
          <a:bodyPr vert="horz" wrap="square" lIns="135836" tIns="67919" rIns="135836" bIns="67919" numCol="1" anchor="t" anchorCtr="0" compatLnSpc="1">
            <a:prstTxWarp prst="textNoShape">
              <a:avLst/>
            </a:prstTxWarp>
          </a:bodyPr>
          <a:lstStyle>
            <a:lvl1pPr defTabSz="6300549">
              <a:defRPr sz="1700">
                <a:latin typeface="Calibri" pitchFamily="-107" charset="0"/>
                <a:ea typeface="ＭＳ Ｐゴシック" pitchFamily="-107" charset="-128"/>
                <a:cs typeface="+mn-cs"/>
              </a:defRPr>
            </a:lvl1pPr>
          </a:lstStyle>
          <a:p>
            <a:pPr>
              <a:defRPr/>
            </a:pPr>
            <a:endParaRPr lang="en-US"/>
          </a:p>
        </p:txBody>
      </p:sp>
      <p:sp>
        <p:nvSpPr>
          <p:cNvPr id="14339" name="Rectangle 3"/>
          <p:cNvSpPr>
            <a:spLocks noGrp="1" noChangeArrowheads="1"/>
          </p:cNvSpPr>
          <p:nvPr>
            <p:ph type="dt" sz="quarter" idx="1"/>
          </p:nvPr>
        </p:nvSpPr>
        <p:spPr bwMode="auto">
          <a:xfrm>
            <a:off x="5179219" y="1"/>
            <a:ext cx="3962798" cy="730552"/>
          </a:xfrm>
          <a:prstGeom prst="rect">
            <a:avLst/>
          </a:prstGeom>
          <a:noFill/>
          <a:ln w="9525">
            <a:noFill/>
            <a:miter lim="800000"/>
            <a:headEnd/>
            <a:tailEnd/>
          </a:ln>
          <a:effectLst/>
        </p:spPr>
        <p:txBody>
          <a:bodyPr vert="horz" wrap="square" lIns="135836" tIns="67919" rIns="135836" bIns="67919" numCol="1" anchor="t" anchorCtr="0" compatLnSpc="1">
            <a:prstTxWarp prst="textNoShape">
              <a:avLst/>
            </a:prstTxWarp>
          </a:bodyPr>
          <a:lstStyle>
            <a:lvl1pPr algn="r">
              <a:defRPr sz="1700">
                <a:latin typeface="Calibri" pitchFamily="-107" charset="0"/>
                <a:ea typeface="ＭＳ Ｐゴシック" pitchFamily="-107" charset="-128"/>
                <a:cs typeface="ＭＳ Ｐゴシック" pitchFamily="-107" charset="-128"/>
              </a:defRPr>
            </a:lvl1pPr>
          </a:lstStyle>
          <a:p>
            <a:pPr>
              <a:defRPr/>
            </a:pPr>
            <a:fld id="{037388FB-70AF-E34E-8B48-5FAFD1F7EF17}" type="datetime1">
              <a:rPr lang="en-US"/>
              <a:pPr>
                <a:defRPr/>
              </a:pPr>
              <a:t>1/18/10</a:t>
            </a:fld>
            <a:endParaRPr lang="en-US"/>
          </a:p>
        </p:txBody>
      </p:sp>
      <p:sp>
        <p:nvSpPr>
          <p:cNvPr id="14340" name="Rectangle 4"/>
          <p:cNvSpPr>
            <a:spLocks noGrp="1" noChangeArrowheads="1"/>
          </p:cNvSpPr>
          <p:nvPr>
            <p:ph type="ftr" sz="quarter" idx="2"/>
          </p:nvPr>
        </p:nvSpPr>
        <p:spPr bwMode="auto">
          <a:xfrm>
            <a:off x="0" y="13897430"/>
            <a:ext cx="3962798" cy="730552"/>
          </a:xfrm>
          <a:prstGeom prst="rect">
            <a:avLst/>
          </a:prstGeom>
          <a:noFill/>
          <a:ln w="9525">
            <a:noFill/>
            <a:miter lim="800000"/>
            <a:headEnd/>
            <a:tailEnd/>
          </a:ln>
          <a:effectLst/>
        </p:spPr>
        <p:txBody>
          <a:bodyPr vert="horz" wrap="square" lIns="135836" tIns="67919" rIns="135836" bIns="67919" numCol="1" anchor="b" anchorCtr="0" compatLnSpc="1">
            <a:prstTxWarp prst="textNoShape">
              <a:avLst/>
            </a:prstTxWarp>
          </a:bodyPr>
          <a:lstStyle>
            <a:lvl1pPr defTabSz="6300549">
              <a:defRPr sz="1700">
                <a:latin typeface="Calibri" pitchFamily="-107" charset="0"/>
                <a:ea typeface="ＭＳ Ｐゴシック" pitchFamily="-107" charset="-128"/>
                <a:cs typeface="+mn-cs"/>
              </a:defRPr>
            </a:lvl1pPr>
          </a:lstStyle>
          <a:p>
            <a:pPr>
              <a:defRPr/>
            </a:pPr>
            <a:endParaRPr lang="en-US"/>
          </a:p>
        </p:txBody>
      </p:sp>
      <p:sp>
        <p:nvSpPr>
          <p:cNvPr id="14341" name="Rectangle 5"/>
          <p:cNvSpPr>
            <a:spLocks noGrp="1" noChangeArrowheads="1"/>
          </p:cNvSpPr>
          <p:nvPr>
            <p:ph type="sldNum" sz="quarter" idx="3"/>
          </p:nvPr>
        </p:nvSpPr>
        <p:spPr bwMode="auto">
          <a:xfrm>
            <a:off x="5179219" y="13897430"/>
            <a:ext cx="3962798" cy="730552"/>
          </a:xfrm>
          <a:prstGeom prst="rect">
            <a:avLst/>
          </a:prstGeom>
          <a:noFill/>
          <a:ln w="9525">
            <a:noFill/>
            <a:miter lim="800000"/>
            <a:headEnd/>
            <a:tailEnd/>
          </a:ln>
          <a:effectLst/>
        </p:spPr>
        <p:txBody>
          <a:bodyPr vert="horz" wrap="square" lIns="135836" tIns="67919" rIns="135836" bIns="67919" numCol="1" anchor="b" anchorCtr="0" compatLnSpc="1">
            <a:prstTxWarp prst="textNoShape">
              <a:avLst/>
            </a:prstTxWarp>
          </a:bodyPr>
          <a:lstStyle>
            <a:lvl1pPr algn="r">
              <a:defRPr sz="1700">
                <a:latin typeface="Calibri" pitchFamily="-107" charset="0"/>
                <a:ea typeface="ＭＳ Ｐゴシック" pitchFamily="-107" charset="-128"/>
                <a:cs typeface="ＭＳ Ｐゴシック" pitchFamily="-107" charset="-128"/>
              </a:defRPr>
            </a:lvl1pPr>
          </a:lstStyle>
          <a:p>
            <a:pPr>
              <a:defRPr/>
            </a:pPr>
            <a:fld id="{04AB1D1B-1F5F-8E49-B75F-0E977501738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798" cy="730552"/>
          </a:xfrm>
          <a:prstGeom prst="rect">
            <a:avLst/>
          </a:prstGeom>
        </p:spPr>
        <p:txBody>
          <a:bodyPr vert="horz" wrap="square" lIns="135836" tIns="67919" rIns="135836" bIns="67919" numCol="1" anchor="t" anchorCtr="0" compatLnSpc="1">
            <a:prstTxWarp prst="textNoShape">
              <a:avLst/>
            </a:prstTxWarp>
          </a:bodyPr>
          <a:lstStyle>
            <a:lvl1pPr defTabSz="6300549">
              <a:defRPr sz="1700">
                <a:latin typeface="Arial" charset="0"/>
                <a:ea typeface="ＭＳ Ｐゴシック" pitchFamily="-107" charset="-128"/>
                <a:cs typeface="+mn-cs"/>
              </a:defRPr>
            </a:lvl1pPr>
          </a:lstStyle>
          <a:p>
            <a:pPr>
              <a:defRPr/>
            </a:pPr>
            <a:endParaRPr lang="en-US"/>
          </a:p>
        </p:txBody>
      </p:sp>
      <p:sp>
        <p:nvSpPr>
          <p:cNvPr id="3" name="Date Placeholder 2"/>
          <p:cNvSpPr>
            <a:spLocks noGrp="1"/>
          </p:cNvSpPr>
          <p:nvPr>
            <p:ph type="dt" idx="1"/>
          </p:nvPr>
        </p:nvSpPr>
        <p:spPr>
          <a:xfrm>
            <a:off x="5179219" y="1"/>
            <a:ext cx="3962798" cy="730552"/>
          </a:xfrm>
          <a:prstGeom prst="rect">
            <a:avLst/>
          </a:prstGeom>
        </p:spPr>
        <p:txBody>
          <a:bodyPr vert="horz" wrap="square" lIns="135836" tIns="67919" rIns="135836" bIns="67919" numCol="1" anchor="t" anchorCtr="0" compatLnSpc="1">
            <a:prstTxWarp prst="textNoShape">
              <a:avLst/>
            </a:prstTxWarp>
          </a:bodyPr>
          <a:lstStyle>
            <a:lvl1pPr algn="r">
              <a:defRPr sz="1700">
                <a:latin typeface="Arial" pitchFamily="-107" charset="0"/>
                <a:ea typeface="ＭＳ Ｐゴシック" pitchFamily="-107" charset="-128"/>
                <a:cs typeface="ＭＳ Ｐゴシック" pitchFamily="-107" charset="-128"/>
              </a:defRPr>
            </a:lvl1pPr>
          </a:lstStyle>
          <a:p>
            <a:pPr>
              <a:defRPr/>
            </a:pPr>
            <a:fld id="{D4D1ECE8-94F5-3544-8B17-B1540FA70981}" type="datetime1">
              <a:rPr lang="en-US"/>
              <a:pPr>
                <a:defRPr/>
              </a:pPr>
              <a:t>1/18/10</a:t>
            </a:fld>
            <a:endParaRPr lang="en-US"/>
          </a:p>
        </p:txBody>
      </p:sp>
      <p:sp>
        <p:nvSpPr>
          <p:cNvPr id="4" name="Slide Image Placeholder 3"/>
          <p:cNvSpPr>
            <a:spLocks noGrp="1" noRot="1" noChangeAspect="1"/>
          </p:cNvSpPr>
          <p:nvPr>
            <p:ph type="sldImg" idx="2"/>
          </p:nvPr>
        </p:nvSpPr>
        <p:spPr>
          <a:xfrm>
            <a:off x="749300" y="1095375"/>
            <a:ext cx="7645400" cy="5486400"/>
          </a:xfrm>
          <a:prstGeom prst="rect">
            <a:avLst/>
          </a:prstGeom>
          <a:noFill/>
          <a:ln w="12700">
            <a:solidFill>
              <a:prstClr val="black"/>
            </a:solidFill>
          </a:ln>
        </p:spPr>
        <p:txBody>
          <a:bodyPr vert="horz" wrap="square" lIns="135836" tIns="67919" rIns="135836" bIns="67919"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914798" y="6949925"/>
            <a:ext cx="7314406" cy="6582228"/>
          </a:xfrm>
          <a:prstGeom prst="rect">
            <a:avLst/>
          </a:prstGeom>
        </p:spPr>
        <p:txBody>
          <a:bodyPr vert="horz" wrap="square" lIns="135836" tIns="67919" rIns="135836" bIns="67919"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13897430"/>
            <a:ext cx="3962798" cy="730552"/>
          </a:xfrm>
          <a:prstGeom prst="rect">
            <a:avLst/>
          </a:prstGeom>
        </p:spPr>
        <p:txBody>
          <a:bodyPr vert="horz" wrap="square" lIns="135836" tIns="67919" rIns="135836" bIns="67919" numCol="1" anchor="b" anchorCtr="0" compatLnSpc="1">
            <a:prstTxWarp prst="textNoShape">
              <a:avLst/>
            </a:prstTxWarp>
          </a:bodyPr>
          <a:lstStyle>
            <a:lvl1pPr defTabSz="6300549">
              <a:defRPr sz="1700">
                <a:latin typeface="Arial" charset="0"/>
                <a:ea typeface="ＭＳ Ｐゴシック" pitchFamily="-107" charset="-128"/>
                <a:cs typeface="+mn-cs"/>
              </a:defRPr>
            </a:lvl1pPr>
          </a:lstStyle>
          <a:p>
            <a:pPr>
              <a:defRPr/>
            </a:pPr>
            <a:endParaRPr lang="en-US"/>
          </a:p>
        </p:txBody>
      </p:sp>
      <p:sp>
        <p:nvSpPr>
          <p:cNvPr id="7" name="Slide Number Placeholder 6"/>
          <p:cNvSpPr>
            <a:spLocks noGrp="1"/>
          </p:cNvSpPr>
          <p:nvPr>
            <p:ph type="sldNum" sz="quarter" idx="5"/>
          </p:nvPr>
        </p:nvSpPr>
        <p:spPr>
          <a:xfrm>
            <a:off x="5179219" y="13897430"/>
            <a:ext cx="3962798" cy="730552"/>
          </a:xfrm>
          <a:prstGeom prst="rect">
            <a:avLst/>
          </a:prstGeom>
        </p:spPr>
        <p:txBody>
          <a:bodyPr vert="horz" wrap="square" lIns="135836" tIns="67919" rIns="135836" bIns="67919" numCol="1" anchor="b" anchorCtr="0" compatLnSpc="1">
            <a:prstTxWarp prst="textNoShape">
              <a:avLst/>
            </a:prstTxWarp>
          </a:bodyPr>
          <a:lstStyle>
            <a:lvl1pPr algn="r">
              <a:defRPr sz="1700">
                <a:latin typeface="Arial" pitchFamily="-107" charset="0"/>
                <a:ea typeface="ＭＳ Ｐゴシック" pitchFamily="-107" charset="-128"/>
                <a:cs typeface="ＭＳ Ｐゴシック" pitchFamily="-107" charset="-128"/>
              </a:defRPr>
            </a:lvl1pPr>
          </a:lstStyle>
          <a:p>
            <a:pPr>
              <a:defRPr/>
            </a:pPr>
            <a:fld id="{89BC7DA8-A061-1446-86BE-E143B802C8C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pitchFamily="-111" charset="-128"/>
      </a:defRPr>
    </a:lvl1pPr>
    <a:lvl2pPr marL="455613" algn="l" defTabSz="912813" rtl="0" eaLnBrk="0" fontAlgn="base" hangingPunct="0">
      <a:spcBef>
        <a:spcPct val="30000"/>
      </a:spcBef>
      <a:spcAft>
        <a:spcPct val="0"/>
      </a:spcAft>
      <a:defRPr sz="1200" kern="1200">
        <a:solidFill>
          <a:schemeClr val="tx1"/>
        </a:solidFill>
        <a:latin typeface="+mn-lt"/>
        <a:ea typeface="ＭＳ Ｐゴシック" pitchFamily="-111" charset="-128"/>
        <a:cs typeface="+mn-cs"/>
      </a:defRPr>
    </a:lvl2pPr>
    <a:lvl3pPr marL="912813" algn="l" defTabSz="912813" rtl="0" eaLnBrk="0" fontAlgn="base" hangingPunct="0">
      <a:spcBef>
        <a:spcPct val="30000"/>
      </a:spcBef>
      <a:spcAft>
        <a:spcPct val="0"/>
      </a:spcAft>
      <a:defRPr sz="1200" kern="1200">
        <a:solidFill>
          <a:schemeClr val="tx1"/>
        </a:solidFill>
        <a:latin typeface="+mn-lt"/>
        <a:ea typeface="ＭＳ Ｐゴシック" pitchFamily="-111" charset="-128"/>
        <a:cs typeface="+mn-cs"/>
      </a:defRPr>
    </a:lvl3pPr>
    <a:lvl4pPr marL="1370013" algn="l" defTabSz="912813" rtl="0" eaLnBrk="0" fontAlgn="base" hangingPunct="0">
      <a:spcBef>
        <a:spcPct val="30000"/>
      </a:spcBef>
      <a:spcAft>
        <a:spcPct val="0"/>
      </a:spcAft>
      <a:defRPr sz="1200" kern="1200">
        <a:solidFill>
          <a:schemeClr val="tx1"/>
        </a:solidFill>
        <a:latin typeface="+mn-lt"/>
        <a:ea typeface="ＭＳ Ｐゴシック" pitchFamily="-111" charset="-128"/>
        <a:cs typeface="+mn-cs"/>
      </a:defRPr>
    </a:lvl4pPr>
    <a:lvl5pPr marL="1827213" algn="l" defTabSz="912813" rtl="0" eaLnBrk="0" fontAlgn="base" hangingPunct="0">
      <a:spcBef>
        <a:spcPct val="30000"/>
      </a:spcBef>
      <a:spcAft>
        <a:spcPct val="0"/>
      </a:spcAft>
      <a:defRPr sz="1200" kern="1200">
        <a:solidFill>
          <a:schemeClr val="tx1"/>
        </a:solidFill>
        <a:latin typeface="+mn-lt"/>
        <a:ea typeface="ＭＳ Ｐゴシック" pitchFamily="-11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a:lstStyle/>
          <a:p>
            <a:pPr eaLnBrk="1" hangingPunct="1">
              <a:spcBef>
                <a:spcPct val="0"/>
              </a:spcBef>
            </a:pPr>
            <a:endParaRPr lang="en-US">
              <a:ea typeface="ＭＳ Ｐゴシック" pitchFamily="28" charset="-128"/>
              <a:cs typeface="ＭＳ Ｐゴシック" pitchFamily="28" charset="-128"/>
            </a:endParaRPr>
          </a:p>
        </p:txBody>
      </p:sp>
      <p:sp>
        <p:nvSpPr>
          <p:cNvPr id="16388" name="Slide Number Placeholder 3"/>
          <p:cNvSpPr>
            <a:spLocks noGrp="1"/>
          </p:cNvSpPr>
          <p:nvPr>
            <p:ph type="sldNum" sz="quarter" idx="5"/>
          </p:nvPr>
        </p:nvSpPr>
        <p:spPr bwMode="auto">
          <a:noFill/>
          <a:ln>
            <a:miter lim="800000"/>
            <a:headEnd/>
            <a:tailEnd/>
          </a:ln>
        </p:spPr>
        <p:txBody>
          <a:bodyPr/>
          <a:lstStyle/>
          <a:p>
            <a:fld id="{AACC56A3-F8BB-834F-8A12-D37E827EDDB7}" type="slidenum">
              <a:rPr lang="en-US">
                <a:latin typeface="Arial" pitchFamily="28" charset="0"/>
                <a:ea typeface="ＭＳ Ｐゴシック" pitchFamily="28" charset="-128"/>
                <a:cs typeface="ＭＳ Ｐゴシック" pitchFamily="28" charset="-128"/>
              </a:rPr>
              <a:pPr/>
              <a:t>1</a:t>
            </a:fld>
            <a:endParaRPr lang="en-US">
              <a:latin typeface="Arial" pitchFamily="28" charset="0"/>
              <a:ea typeface="ＭＳ Ｐゴシック" pitchFamily="28" charset="-128"/>
              <a:cs typeface="ＭＳ Ｐゴシック" pitchFamily="28"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2667000" y="6561773"/>
            <a:ext cx="39258240" cy="8749030"/>
          </a:xfrm>
          <a:ln>
            <a:noFill/>
          </a:ln>
        </p:spPr>
        <p:txBody>
          <a:bodyPr tIns="0" rIns="89747">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275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2667000" y="15445406"/>
            <a:ext cx="39273480" cy="8384487"/>
          </a:xfrm>
        </p:spPr>
        <p:txBody>
          <a:bodyPr lIns="0" rIns="89747"/>
          <a:lstStyle>
            <a:lvl1pPr marL="0" marR="224366" indent="0" algn="r">
              <a:buNone/>
              <a:defRPr>
                <a:solidFill>
                  <a:schemeClr val="tx1"/>
                </a:solidFill>
              </a:defRPr>
            </a:lvl1pPr>
            <a:lvl2pPr marL="2243663" indent="0" algn="ctr">
              <a:buNone/>
            </a:lvl2pPr>
            <a:lvl3pPr marL="4487327" indent="0" algn="ctr">
              <a:buNone/>
            </a:lvl3pPr>
            <a:lvl4pPr marL="6730990" indent="0" algn="ctr">
              <a:buNone/>
            </a:lvl4pPr>
            <a:lvl5pPr marL="8974653" indent="0" algn="ctr">
              <a:buNone/>
            </a:lvl5pPr>
            <a:lvl6pPr marL="11218316" indent="0" algn="ctr">
              <a:buNone/>
            </a:lvl6pPr>
            <a:lvl7pPr marL="13461980" indent="0" algn="ctr">
              <a:buNone/>
            </a:lvl7pPr>
            <a:lvl8pPr marL="15705643" indent="0" algn="ctr">
              <a:buNone/>
            </a:lvl8pPr>
            <a:lvl9pPr marL="17949306"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1EAEE"/>
                </a:solidFill>
              </a:defRPr>
            </a:lvl1pPr>
          </a:lstStyle>
          <a:p>
            <a:pPr>
              <a:defRPr/>
            </a:pPr>
            <a:fld id="{9DA7E536-AE0F-C648-9925-7CBB5187F317}" type="datetime1">
              <a:rPr lang="en-US"/>
              <a:pPr>
                <a:defRPr/>
              </a:pPr>
              <a:t>1/18/10</a:t>
            </a:fld>
            <a:endParaRPr lang="en-US"/>
          </a:p>
        </p:txBody>
      </p:sp>
      <p:sp>
        <p:nvSpPr>
          <p:cNvPr id="5" name="Footer Placeholder 18"/>
          <p:cNvSpPr>
            <a:spLocks noGrp="1"/>
          </p:cNvSpPr>
          <p:nvPr>
            <p:ph type="ftr" sz="quarter" idx="11"/>
          </p:nvPr>
        </p:nvSpPr>
        <p:spPr/>
        <p:txBody>
          <a:bodyPr/>
          <a:lstStyle>
            <a:lvl1pPr>
              <a:defRPr>
                <a:solidFill>
                  <a:srgbClr val="D1EAEE"/>
                </a:solidFill>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1EAEE"/>
                </a:solidFill>
              </a:defRPr>
            </a:lvl1pPr>
          </a:lstStyle>
          <a:p>
            <a:pPr>
              <a:defRPr/>
            </a:pPr>
            <a:fld id="{C57C169E-0158-6A40-874B-F576BFEF253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B0B3FD4-7AE8-4346-884E-1D52E02CB41B}" type="datetime1">
              <a:rPr lang="en-US"/>
              <a:pPr>
                <a:defRPr/>
              </a:pPr>
              <a:t>1/18/10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ACB8D21-33EC-2844-A63F-3ACEA8B01CC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0" y="4374522"/>
            <a:ext cx="10287000" cy="2493321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0" y="4374522"/>
            <a:ext cx="30099000" cy="2493321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0351B44-E6B2-354C-B8D8-5032BDA6408A}" type="datetime1">
              <a:rPr lang="en-US"/>
              <a:pPr>
                <a:defRPr/>
              </a:pPr>
              <a:t>1/18/10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6706226-9704-D149-8B00-C9ECB5AFEF1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18CEF52-66DC-5F42-B326-6568746D63DF}" type="datetime1">
              <a:rPr lang="en-US"/>
              <a:pPr>
                <a:defRPr/>
              </a:pPr>
              <a:t>1/18/10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B702FD1-5A14-8C4D-90EC-583432DD3E1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651760" y="6299302"/>
            <a:ext cx="38862000" cy="6518027"/>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275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2651760" y="12939188"/>
            <a:ext cx="38862000" cy="7222504"/>
          </a:xfrm>
        </p:spPr>
        <p:txBody>
          <a:bodyPr lIns="224366" rIns="224366"/>
          <a:lstStyle>
            <a:lvl1pPr marL="0" indent="0">
              <a:buNone/>
              <a:defRPr sz="10800">
                <a:solidFill>
                  <a:schemeClr val="tx1"/>
                </a:solidFill>
              </a:defRPr>
            </a:lvl1pPr>
            <a:lvl2pPr>
              <a:buNone/>
              <a:defRPr sz="8800">
                <a:solidFill>
                  <a:schemeClr val="tx1">
                    <a:tint val="75000"/>
                  </a:schemeClr>
                </a:solidFill>
              </a:defRPr>
            </a:lvl2pPr>
            <a:lvl3pPr>
              <a:buNone/>
              <a:defRPr sz="7900">
                <a:solidFill>
                  <a:schemeClr val="tx1">
                    <a:tint val="75000"/>
                  </a:schemeClr>
                </a:solidFill>
              </a:defRPr>
            </a:lvl3pPr>
            <a:lvl4pPr>
              <a:buNone/>
              <a:defRPr sz="6900">
                <a:solidFill>
                  <a:schemeClr val="tx1">
                    <a:tint val="75000"/>
                  </a:schemeClr>
                </a:solidFill>
              </a:defRPr>
            </a:lvl4pPr>
            <a:lvl5pPr>
              <a:buNone/>
              <a:defRPr sz="69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1EAEE"/>
                </a:solidFill>
              </a:defRPr>
            </a:lvl1pPr>
          </a:lstStyle>
          <a:p>
            <a:pPr>
              <a:defRPr/>
            </a:pPr>
            <a:fld id="{FEAC7720-F82C-8848-9CE1-8031E6C3BD97}" type="datetime1">
              <a:rPr lang="en-US"/>
              <a:pPr>
                <a:defRPr/>
              </a:pPr>
              <a:t>1/18/10</a:t>
            </a:fld>
            <a:endParaRPr lang="en-US"/>
          </a:p>
        </p:txBody>
      </p:sp>
      <p:sp>
        <p:nvSpPr>
          <p:cNvPr id="5" name="Footer Placeholder 4"/>
          <p:cNvSpPr>
            <a:spLocks noGrp="1"/>
          </p:cNvSpPr>
          <p:nvPr>
            <p:ph type="ftr" sz="quarter" idx="11"/>
          </p:nvPr>
        </p:nvSpPr>
        <p:spPr/>
        <p:txBody>
          <a:bodyPr/>
          <a:lstStyle>
            <a:lvl1pPr>
              <a:defRPr>
                <a:solidFill>
                  <a:srgbClr val="D1EAEE"/>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1EAEE"/>
                </a:solidFill>
              </a:defRPr>
            </a:lvl1pPr>
          </a:lstStyle>
          <a:p>
            <a:pPr>
              <a:defRPr/>
            </a:pPr>
            <a:fld id="{ECCE688D-5939-E54A-8CE7-8CC81E61AF9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0" y="3368377"/>
            <a:ext cx="41148000" cy="5468144"/>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0" y="9185740"/>
            <a:ext cx="20193000" cy="21216398"/>
          </a:xfrm>
        </p:spPr>
        <p:txBody>
          <a:bodyPr/>
          <a:lstStyle>
            <a:lvl1pPr>
              <a:defRPr sz="12800"/>
            </a:lvl1pPr>
            <a:lvl2pPr>
              <a:defRPr sz="11800"/>
            </a:lvl2pPr>
            <a:lvl3pPr>
              <a:defRPr sz="9800"/>
            </a:lvl3pPr>
            <a:lvl4pPr>
              <a:defRPr sz="8800"/>
            </a:lvl4pPr>
            <a:lvl5pPr>
              <a:defRPr sz="8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3241000" y="9185740"/>
            <a:ext cx="20193000" cy="21216398"/>
          </a:xfrm>
        </p:spPr>
        <p:txBody>
          <a:bodyPr/>
          <a:lstStyle>
            <a:lvl1pPr>
              <a:defRPr sz="12800"/>
            </a:lvl1pPr>
            <a:lvl2pPr>
              <a:defRPr sz="11800"/>
            </a:lvl2pPr>
            <a:lvl3pPr>
              <a:defRPr sz="9800"/>
            </a:lvl3pPr>
            <a:lvl4pPr>
              <a:defRPr sz="8800"/>
            </a:lvl4pPr>
            <a:lvl5pPr>
              <a:defRPr sz="8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66CF3248-F900-F546-9621-CB258AC5B9ED}" type="datetime1">
              <a:rPr lang="en-US"/>
              <a:pPr>
                <a:defRPr/>
              </a:pPr>
              <a:t>1/18/10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B9D377A1-8A4A-4D46-8534-AFC846CA3C6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0" y="3368377"/>
            <a:ext cx="41148000" cy="5468144"/>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0" y="8875558"/>
            <a:ext cx="20200940" cy="3154358"/>
          </a:xfrm>
        </p:spPr>
        <p:txBody>
          <a:bodyPr lIns="224366" tIns="0" rIns="224366" bIns="0" anchor="ctr">
            <a:noAutofit/>
          </a:bodyPr>
          <a:lstStyle>
            <a:lvl1pPr marL="0" indent="0">
              <a:buNone/>
              <a:defRPr sz="11800" b="1" cap="none" baseline="0">
                <a:solidFill>
                  <a:schemeClr val="tx2"/>
                </a:solidFill>
                <a:effectLst/>
              </a:defRPr>
            </a:lvl1pPr>
            <a:lvl2pPr>
              <a:buNone/>
              <a:defRPr sz="9800" b="1"/>
            </a:lvl2pPr>
            <a:lvl3pPr>
              <a:buNone/>
              <a:defRPr sz="8800" b="1"/>
            </a:lvl3pPr>
            <a:lvl4pPr>
              <a:buNone/>
              <a:defRPr sz="7900" b="1"/>
            </a:lvl4pPr>
            <a:lvl5pPr>
              <a:buNone/>
              <a:defRPr sz="7900" b="1"/>
            </a:lvl5pPr>
          </a:lstStyle>
          <a:p>
            <a:pPr lvl="0"/>
            <a:r>
              <a:rPr lang="en-US" smtClean="0"/>
              <a:t>Click to edit Master text styles</a:t>
            </a:r>
          </a:p>
        </p:txBody>
      </p:sp>
      <p:sp>
        <p:nvSpPr>
          <p:cNvPr id="4" name="Text Placeholder 3"/>
          <p:cNvSpPr>
            <a:spLocks noGrp="1"/>
          </p:cNvSpPr>
          <p:nvPr>
            <p:ph type="body" sz="half" idx="3"/>
          </p:nvPr>
        </p:nvSpPr>
        <p:spPr>
          <a:xfrm>
            <a:off x="23225128" y="8897132"/>
            <a:ext cx="20208875" cy="3132787"/>
          </a:xfrm>
        </p:spPr>
        <p:txBody>
          <a:bodyPr lIns="224366" tIns="0" rIns="224366" bIns="0" anchor="ctr"/>
          <a:lstStyle>
            <a:lvl1pPr marL="0" indent="0">
              <a:buNone/>
              <a:defRPr sz="11800" b="1" cap="none" baseline="0">
                <a:solidFill>
                  <a:schemeClr val="tx2"/>
                </a:solidFill>
                <a:effectLst/>
              </a:defRPr>
            </a:lvl1pPr>
            <a:lvl2pPr>
              <a:buNone/>
              <a:defRPr sz="9800" b="1"/>
            </a:lvl2pPr>
            <a:lvl3pPr>
              <a:buNone/>
              <a:defRPr sz="8800" b="1"/>
            </a:lvl3pPr>
            <a:lvl4pPr>
              <a:buNone/>
              <a:defRPr sz="7900" b="1"/>
            </a:lvl4pPr>
            <a:lvl5pPr>
              <a:buNone/>
              <a:defRPr sz="7900" b="1"/>
            </a:lvl5pPr>
          </a:lstStyle>
          <a:p>
            <a:pPr lvl="0"/>
            <a:r>
              <a:rPr lang="en-US" smtClean="0"/>
              <a:t>Click to edit Master text styles</a:t>
            </a:r>
          </a:p>
        </p:txBody>
      </p:sp>
      <p:sp>
        <p:nvSpPr>
          <p:cNvPr id="5" name="Content Placeholder 4"/>
          <p:cNvSpPr>
            <a:spLocks noGrp="1"/>
          </p:cNvSpPr>
          <p:nvPr>
            <p:ph sz="quarter" idx="2"/>
          </p:nvPr>
        </p:nvSpPr>
        <p:spPr>
          <a:xfrm>
            <a:off x="2286000" y="12029916"/>
            <a:ext cx="20200940" cy="18398032"/>
          </a:xfrm>
        </p:spPr>
        <p:txBody>
          <a:bodyPr tIns="0"/>
          <a:lstStyle>
            <a:lvl1pPr>
              <a:defRPr sz="10800"/>
            </a:lvl1pPr>
            <a:lvl2pPr>
              <a:defRPr sz="9800"/>
            </a:lvl2pPr>
            <a:lvl3pPr>
              <a:defRPr sz="8800"/>
            </a:lvl3pPr>
            <a:lvl4pPr>
              <a:defRPr sz="7900"/>
            </a:lvl4pPr>
            <a:lvl5pPr>
              <a:defRPr sz="7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3225128" y="12029916"/>
            <a:ext cx="20208875" cy="18398032"/>
          </a:xfrm>
        </p:spPr>
        <p:txBody>
          <a:bodyPr tIns="0"/>
          <a:lstStyle>
            <a:lvl1pPr>
              <a:defRPr sz="10800"/>
            </a:lvl1pPr>
            <a:lvl2pPr>
              <a:defRPr sz="9800"/>
            </a:lvl2pPr>
            <a:lvl3pPr>
              <a:defRPr sz="8800"/>
            </a:lvl3pPr>
            <a:lvl4pPr>
              <a:defRPr sz="7900"/>
            </a:lvl4pPr>
            <a:lvl5pPr>
              <a:defRPr sz="7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42DA4DD4-3D70-3047-AFF7-4A49D4A0D091}" type="datetime1">
              <a:rPr lang="en-US"/>
              <a:pPr>
                <a:defRPr/>
              </a:pPr>
              <a:t>1/18/10</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74877839-5669-4142-A8EC-DFC4988D490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0" y="3368377"/>
            <a:ext cx="41529000" cy="5468144"/>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245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2B8D5D07-51AA-6548-8074-D93411981CFD}" type="datetime1">
              <a:rPr lang="en-US"/>
              <a:pPr>
                <a:defRPr/>
              </a:pPr>
              <a:t>1/18/10</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54106832-918B-6046-95E7-51C2D371B8B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52190806-E984-B442-B6B2-2B6570F8CC84}" type="datetime1">
              <a:rPr lang="en-US"/>
              <a:pPr>
                <a:defRPr/>
              </a:pPr>
              <a:t>1/18/10</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A74EE9BF-A26D-894A-AD48-85E6FA71DE5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0" y="2460674"/>
            <a:ext cx="13716000" cy="5559280"/>
          </a:xfrm>
        </p:spPr>
        <p:txBody>
          <a:bodyPr>
            <a:noAutofit/>
          </a:bodyPr>
          <a:lstStyle>
            <a:lvl1pPr algn="l" rtl="0">
              <a:spcBef>
                <a:spcPct val="0"/>
              </a:spcBef>
              <a:buNone/>
              <a:defRPr sz="128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3429000" y="8019944"/>
            <a:ext cx="13716000" cy="21872575"/>
          </a:xfrm>
        </p:spPr>
        <p:txBody>
          <a:bodyPr lIns="89747" rIns="89747"/>
          <a:lstStyle>
            <a:lvl1pPr marL="0" indent="0" algn="l">
              <a:buNone/>
              <a:defRPr sz="6900"/>
            </a:lvl1pPr>
            <a:lvl2pPr indent="0" algn="l">
              <a:buNone/>
              <a:defRPr sz="5900"/>
            </a:lvl2pPr>
            <a:lvl3pPr indent="0" algn="l">
              <a:buNone/>
              <a:defRPr sz="4900"/>
            </a:lvl3pPr>
            <a:lvl4pPr indent="0" algn="l">
              <a:buNone/>
              <a:defRPr sz="4400"/>
            </a:lvl4pPr>
            <a:lvl5pPr indent="0" algn="l">
              <a:buNone/>
              <a:defRPr sz="4400"/>
            </a:lvl5pPr>
          </a:lstStyle>
          <a:p>
            <a:pPr lvl="0"/>
            <a:r>
              <a:rPr lang="en-US" smtClean="0"/>
              <a:t>Click to edit Master text styles</a:t>
            </a:r>
          </a:p>
        </p:txBody>
      </p:sp>
      <p:sp>
        <p:nvSpPr>
          <p:cNvPr id="4" name="Content Placeholder 3"/>
          <p:cNvSpPr>
            <a:spLocks noGrp="1"/>
          </p:cNvSpPr>
          <p:nvPr>
            <p:ph sz="half" idx="1"/>
          </p:nvPr>
        </p:nvSpPr>
        <p:spPr>
          <a:xfrm>
            <a:off x="17875250" y="8019944"/>
            <a:ext cx="25558750" cy="21872575"/>
          </a:xfrm>
        </p:spPr>
        <p:txBody>
          <a:bodyPr tIns="0"/>
          <a:lstStyle>
            <a:lvl1pPr>
              <a:defRPr sz="13700"/>
            </a:lvl1pPr>
            <a:lvl2pPr>
              <a:defRPr sz="12800"/>
            </a:lvl2pPr>
            <a:lvl3pPr>
              <a:defRPr sz="11800"/>
            </a:lvl3pPr>
            <a:lvl4pPr>
              <a:defRPr sz="9800"/>
            </a:lvl4pPr>
            <a:lvl5pPr>
              <a:defRPr sz="8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77D6A25A-385F-B74F-B545-F024A09F8810}" type="datetime1">
              <a:rPr lang="en-US"/>
              <a:pPr>
                <a:defRPr/>
              </a:pPr>
              <a:t>1/18/10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162D9A3C-1935-8546-9252-348C8C405A7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a:spLocks noChangeArrowheads="1"/>
          </p:cNvSpPr>
          <p:nvPr/>
        </p:nvSpPr>
        <p:spPr bwMode="auto">
          <a:xfrm rot="420000" flipV="1">
            <a:off x="15828963" y="5300663"/>
            <a:ext cx="26289000" cy="19685000"/>
          </a:xfrm>
          <a:custGeom>
            <a:avLst/>
            <a:gdLst>
              <a:gd name="T0" fmla="*/ 26289000 w 26289000"/>
              <a:gd name="T1" fmla="*/ 9842500 h 19685000"/>
              <a:gd name="T2" fmla="*/ 13144500 w 26289000"/>
              <a:gd name="T3" fmla="*/ 19685000 h 19685000"/>
              <a:gd name="T4" fmla="*/ 0 w 26289000"/>
              <a:gd name="T5" fmla="*/ 9842500 h 19685000"/>
              <a:gd name="T6" fmla="*/ 13144500 w 26289000"/>
              <a:gd name="T7" fmla="*/ 0 h 19685000"/>
              <a:gd name="T8" fmla="*/ 0 60000 65536"/>
              <a:gd name="T9" fmla="*/ 5898240 60000 65536"/>
              <a:gd name="T10" fmla="*/ 11796480 60000 65536"/>
              <a:gd name="T11" fmla="*/ 17694720 60000 65536"/>
              <a:gd name="T12" fmla="*/ 0 w 26289000"/>
              <a:gd name="T13" fmla="*/ 0 h 19685000"/>
              <a:gd name="T14" fmla="*/ 25930130 w 26289000"/>
              <a:gd name="T15" fmla="*/ 19685000 h 19685000"/>
            </a:gdLst>
            <a:ahLst/>
            <a:cxnLst>
              <a:cxn ang="T8">
                <a:pos x="T0" y="T1"/>
              </a:cxn>
              <a:cxn ang="T9">
                <a:pos x="T2" y="T3"/>
              </a:cxn>
              <a:cxn ang="T10">
                <a:pos x="T4" y="T5"/>
              </a:cxn>
              <a:cxn ang="T11">
                <a:pos x="T6" y="T7"/>
              </a:cxn>
            </a:cxnLst>
            <a:rect l="T12" t="T13" r="T14" b="T15"/>
            <a:pathLst>
              <a:path w="26289000" h="19685000">
                <a:moveTo>
                  <a:pt x="0" y="0"/>
                </a:moveTo>
                <a:lnTo>
                  <a:pt x="25571285" y="0"/>
                </a:lnTo>
                <a:lnTo>
                  <a:pt x="26289000" y="717715"/>
                </a:lnTo>
                <a:lnTo>
                  <a:pt x="26289000" y="19685000"/>
                </a:lnTo>
                <a:lnTo>
                  <a:pt x="0" y="19685000"/>
                </a:lnTo>
                <a:lnTo>
                  <a:pt x="0" y="0"/>
                </a:lnTo>
                <a:close/>
              </a:path>
            </a:pathLst>
          </a:custGeom>
          <a:solidFill>
            <a:srgbClr val="FFFFFF"/>
          </a:solidFill>
          <a:ln w="3175" cap="rnd">
            <a:solidFill>
              <a:srgbClr val="C0C0C0"/>
            </a:solidFill>
            <a:miter lim="800000"/>
            <a:headEnd/>
            <a:tailEnd/>
          </a:ln>
          <a:effectLst>
            <a:outerShdw blurRad="63500" dist="38500" dir="7500041" sx="98500" sy="100079" kx="99984" algn="tl" rotWithShape="0">
              <a:srgbClr val="000000">
                <a:alpha val="25000"/>
              </a:srgbClr>
            </a:outerShdw>
          </a:effectLst>
        </p:spPr>
        <p:txBody>
          <a:bodyPr lIns="448733" tIns="224366" rIns="448733" bIns="224366" anchor="ctr">
            <a:prstTxWarp prst="textNoShape">
              <a:avLst/>
            </a:prstTxWarp>
          </a:bodyPr>
          <a:lstStyle/>
          <a:p>
            <a:pPr algn="ctr" defTabSz="4483100">
              <a:defRPr/>
            </a:pPr>
            <a:endParaRPr lang="en-US">
              <a:solidFill>
                <a:schemeClr val="lt1"/>
              </a:solidFill>
              <a:latin typeface="+mn-lt"/>
              <a:ea typeface="+mn-ea"/>
              <a:cs typeface="+mn-cs"/>
            </a:endParaRPr>
          </a:p>
        </p:txBody>
      </p:sp>
      <p:sp>
        <p:nvSpPr>
          <p:cNvPr id="6" name="Right Triangle 5"/>
          <p:cNvSpPr>
            <a:spLocks noChangeArrowheads="1"/>
          </p:cNvSpPr>
          <p:nvPr/>
        </p:nvSpPr>
        <p:spPr bwMode="auto">
          <a:xfrm rot="420000" flipV="1">
            <a:off x="40020875" y="25641300"/>
            <a:ext cx="776288" cy="742950"/>
          </a:xfrm>
          <a:prstGeom prst="rtTriangle">
            <a:avLst/>
          </a:prstGeom>
          <a:solidFill>
            <a:srgbClr val="FFFFFF"/>
          </a:solidFill>
          <a:ln w="12700">
            <a:solidFill>
              <a:srgbClr val="FFFFFF"/>
            </a:solidFill>
            <a:bevel/>
            <a:headEnd/>
            <a:tailEnd/>
          </a:ln>
          <a:effectLst>
            <a:outerShdw blurRad="63500" dist="6350" dir="12899787" algn="tl" rotWithShape="0">
              <a:srgbClr val="000000">
                <a:alpha val="46999"/>
              </a:srgbClr>
            </a:outerShdw>
          </a:effectLst>
        </p:spPr>
        <p:txBody>
          <a:bodyPr lIns="448733" tIns="224366" rIns="448733" bIns="224366" anchor="ctr">
            <a:prstTxWarp prst="textNoShape">
              <a:avLst/>
            </a:prstTxWarp>
          </a:bodyPr>
          <a:lstStyle/>
          <a:p>
            <a:pPr algn="ctr" defTabSz="4483100">
              <a:defRPr/>
            </a:pPr>
            <a:endParaRPr lang="en-US">
              <a:solidFill>
                <a:schemeClr val="lt1"/>
              </a:solidFill>
              <a:latin typeface="+mn-lt"/>
              <a:ea typeface="+mn-ea"/>
              <a:cs typeface="+mn-cs"/>
            </a:endParaRPr>
          </a:p>
        </p:txBody>
      </p:sp>
      <p:sp>
        <p:nvSpPr>
          <p:cNvPr id="7" name="Freeform 6"/>
          <p:cNvSpPr>
            <a:spLocks/>
          </p:cNvSpPr>
          <p:nvPr/>
        </p:nvSpPr>
        <p:spPr bwMode="auto">
          <a:xfrm flipV="1">
            <a:off x="-47625" y="27827288"/>
            <a:ext cx="45815250" cy="4981575"/>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448733" tIns="224366" rIns="448733" bIns="224366"/>
          <a:lstStyle/>
          <a:p>
            <a:pPr defTabSz="4483100">
              <a:defRPr/>
            </a:pPr>
            <a:endParaRPr lang="en-US">
              <a:latin typeface="+mn-lt"/>
              <a:ea typeface="+mn-ea"/>
              <a:cs typeface="+mn-cs"/>
            </a:endParaRPr>
          </a:p>
        </p:txBody>
      </p:sp>
      <p:sp>
        <p:nvSpPr>
          <p:cNvPr id="8" name="Freeform 7"/>
          <p:cNvSpPr>
            <a:spLocks/>
          </p:cNvSpPr>
          <p:nvPr/>
        </p:nvSpPr>
        <p:spPr bwMode="auto">
          <a:xfrm flipV="1">
            <a:off x="21907500" y="29756100"/>
            <a:ext cx="23812500" cy="305276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448733" tIns="224366" rIns="448733" bIns="224366"/>
          <a:lstStyle/>
          <a:p>
            <a:pPr defTabSz="4483100">
              <a:defRPr/>
            </a:pPr>
            <a:endParaRPr lang="en-US">
              <a:latin typeface="+mn-lt"/>
              <a:ea typeface="+mn-ea"/>
              <a:cs typeface="+mn-cs"/>
            </a:endParaRPr>
          </a:p>
        </p:txBody>
      </p:sp>
      <p:sp>
        <p:nvSpPr>
          <p:cNvPr id="2" name="Title 1"/>
          <p:cNvSpPr>
            <a:spLocks noGrp="1"/>
          </p:cNvSpPr>
          <p:nvPr>
            <p:ph type="title"/>
          </p:nvPr>
        </p:nvSpPr>
        <p:spPr>
          <a:xfrm>
            <a:off x="3048000" y="5630784"/>
            <a:ext cx="11064240" cy="7571303"/>
          </a:xfrm>
        </p:spPr>
        <p:txBody>
          <a:bodyPr lIns="224366" rIns="224366" bIns="224366"/>
          <a:lstStyle>
            <a:lvl1pPr algn="l">
              <a:buNone/>
              <a:defRPr sz="98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3048000" y="13532986"/>
            <a:ext cx="11049000" cy="10425928"/>
          </a:xfrm>
        </p:spPr>
        <p:txBody>
          <a:bodyPr lIns="314113" rIns="224366"/>
          <a:lstStyle>
            <a:lvl1pPr marL="0" indent="0" algn="l">
              <a:spcBef>
                <a:spcPts val="1227"/>
              </a:spcBef>
              <a:buFontTx/>
              <a:buNone/>
              <a:defRPr sz="6400"/>
            </a:lvl1pPr>
            <a:lvl2pPr>
              <a:defRPr sz="5900"/>
            </a:lvl2pPr>
            <a:lvl3pPr>
              <a:defRPr sz="4900"/>
            </a:lvl3pPr>
            <a:lvl4pPr>
              <a:defRPr sz="4400"/>
            </a:lvl4pPr>
            <a:lvl5pPr>
              <a:defRPr sz="4400"/>
            </a:lvl5pPr>
          </a:lstStyle>
          <a:p>
            <a:pPr lvl="0"/>
            <a:r>
              <a:rPr lang="en-US" smtClean="0"/>
              <a:t>Click to edit Master text styles</a:t>
            </a:r>
          </a:p>
        </p:txBody>
      </p:sp>
      <p:sp>
        <p:nvSpPr>
          <p:cNvPr id="3" name="Picture Placeholder 2"/>
          <p:cNvSpPr>
            <a:spLocks noGrp="1"/>
          </p:cNvSpPr>
          <p:nvPr>
            <p:ph type="pic" idx="1"/>
          </p:nvPr>
        </p:nvSpPr>
        <p:spPr>
          <a:xfrm rot="420000">
            <a:off x="17428965" y="5738523"/>
            <a:ext cx="23088600" cy="18810415"/>
          </a:xfrm>
          <a:prstGeom prst="rect">
            <a:avLst/>
          </a:prstGeom>
          <a:solidFill>
            <a:schemeClr val="bg2"/>
          </a:solidFill>
          <a:ln w="3000" cap="rnd">
            <a:solidFill>
              <a:srgbClr val="C0C0C0"/>
            </a:solidFill>
            <a:round/>
          </a:ln>
          <a:effectLst/>
        </p:spPr>
        <p:txBody>
          <a:bodyPr>
            <a:normAutofit/>
          </a:bodyPr>
          <a:lstStyle>
            <a:lvl1pPr marL="0" indent="0">
              <a:buNone/>
              <a:defRPr sz="157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85B4C726-63D7-7A46-A4D4-1E96259F68EE}" type="datetime1">
              <a:rPr lang="en-US"/>
              <a:pPr>
                <a:defRPr/>
              </a:pPr>
              <a:t>1/18/10</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40386000" y="30408563"/>
            <a:ext cx="3048000" cy="1747837"/>
          </a:xfrm>
        </p:spPr>
        <p:txBody>
          <a:bodyPr/>
          <a:lstStyle>
            <a:lvl1pPr>
              <a:defRPr/>
            </a:lvl1pPr>
          </a:lstStyle>
          <a:p>
            <a:pPr>
              <a:defRPr/>
            </a:pPr>
            <a:fld id="{9986BE16-319F-8F4E-96D1-D50F16F81DE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jpe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47625" y="-34925"/>
            <a:ext cx="45815250" cy="498316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448733" tIns="224366" rIns="448733" bIns="224366"/>
          <a:lstStyle/>
          <a:p>
            <a:pPr defTabSz="4483100">
              <a:defRPr/>
            </a:pPr>
            <a:endParaRPr lang="en-US">
              <a:latin typeface="+mn-lt"/>
              <a:ea typeface="+mn-ea"/>
              <a:cs typeface="+mn-cs"/>
            </a:endParaRPr>
          </a:p>
        </p:txBody>
      </p:sp>
      <p:sp>
        <p:nvSpPr>
          <p:cNvPr id="8" name="Freeform 7"/>
          <p:cNvSpPr>
            <a:spLocks/>
          </p:cNvSpPr>
          <p:nvPr/>
        </p:nvSpPr>
        <p:spPr bwMode="auto">
          <a:xfrm>
            <a:off x="21907500" y="-34925"/>
            <a:ext cx="23812500" cy="305435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448733" tIns="224366" rIns="448733" bIns="224366"/>
          <a:lstStyle/>
          <a:p>
            <a:pPr defTabSz="4483100">
              <a:defRPr/>
            </a:pPr>
            <a:endParaRPr lang="en-US">
              <a:latin typeface="+mn-lt"/>
              <a:ea typeface="+mn-ea"/>
              <a:cs typeface="+mn-cs"/>
            </a:endParaRPr>
          </a:p>
        </p:txBody>
      </p:sp>
      <p:sp>
        <p:nvSpPr>
          <p:cNvPr id="1028" name="Title Placeholder 8"/>
          <p:cNvSpPr>
            <a:spLocks noGrp="1"/>
          </p:cNvSpPr>
          <p:nvPr>
            <p:ph type="title"/>
          </p:nvPr>
        </p:nvSpPr>
        <p:spPr bwMode="auto">
          <a:xfrm>
            <a:off x="2286000" y="3368675"/>
            <a:ext cx="41148000" cy="5467350"/>
          </a:xfrm>
          <a:prstGeom prst="rect">
            <a:avLst/>
          </a:prstGeom>
          <a:noFill/>
          <a:ln w="9525">
            <a:noFill/>
            <a:miter lim="800000"/>
            <a:headEnd/>
            <a:tailEnd/>
          </a:ln>
        </p:spPr>
        <p:txBody>
          <a:bodyPr vert="horz" wrap="square" lIns="0" tIns="224366" rIns="0" bIns="0" numCol="1" anchor="b" anchorCtr="0" compatLnSpc="1">
            <a:prstTxWarp prst="textNoShape">
              <a:avLst/>
            </a:prstTxWarp>
          </a:bodyPr>
          <a:lstStyle/>
          <a:p>
            <a:pPr lvl="0"/>
            <a:r>
              <a:rPr lang="en-US"/>
              <a:t>Click to edit Master title style</a:t>
            </a:r>
          </a:p>
        </p:txBody>
      </p:sp>
      <p:sp>
        <p:nvSpPr>
          <p:cNvPr id="1029" name="Text Placeholder 29"/>
          <p:cNvSpPr>
            <a:spLocks noGrp="1"/>
          </p:cNvSpPr>
          <p:nvPr>
            <p:ph type="body" idx="1"/>
          </p:nvPr>
        </p:nvSpPr>
        <p:spPr bwMode="auto">
          <a:xfrm>
            <a:off x="2286000" y="9259888"/>
            <a:ext cx="41148000" cy="20997862"/>
          </a:xfrm>
          <a:prstGeom prst="rect">
            <a:avLst/>
          </a:prstGeom>
          <a:noFill/>
          <a:ln w="9525">
            <a:noFill/>
            <a:miter lim="800000"/>
            <a:headEnd/>
            <a:tailEnd/>
          </a:ln>
        </p:spPr>
        <p:txBody>
          <a:bodyPr vert="horz" wrap="square" lIns="448733" tIns="224366" rIns="448733" bIns="22436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2286000" y="30408563"/>
            <a:ext cx="10668000" cy="1747837"/>
          </a:xfrm>
          <a:prstGeom prst="rect">
            <a:avLst/>
          </a:prstGeom>
        </p:spPr>
        <p:txBody>
          <a:bodyPr vert="horz" wrap="square" lIns="0" tIns="0" rIns="0" bIns="0" numCol="1" anchor="b" anchorCtr="0" compatLnSpc="1">
            <a:prstTxWarp prst="textNoShape">
              <a:avLst/>
            </a:prstTxWarp>
          </a:bodyPr>
          <a:lstStyle>
            <a:lvl1pPr>
              <a:defRPr sz="5900">
                <a:solidFill>
                  <a:srgbClr val="045C75"/>
                </a:solidFill>
                <a:latin typeface="Arial" pitchFamily="-107" charset="0"/>
                <a:ea typeface="ＭＳ Ｐゴシック" pitchFamily="-107" charset="-128"/>
                <a:cs typeface="ＭＳ Ｐゴシック" pitchFamily="-107" charset="-128"/>
              </a:defRPr>
            </a:lvl1pPr>
          </a:lstStyle>
          <a:p>
            <a:pPr>
              <a:defRPr/>
            </a:pPr>
            <a:fld id="{218A5A3E-6E83-3446-8556-EC2349E0910F}" type="datetime1">
              <a:rPr lang="en-US"/>
              <a:pPr>
                <a:defRPr/>
              </a:pPr>
              <a:t>1/18/10</a:t>
            </a:fld>
            <a:endParaRPr lang="en-US"/>
          </a:p>
        </p:txBody>
      </p:sp>
      <p:sp>
        <p:nvSpPr>
          <p:cNvPr id="22" name="Footer Placeholder 21"/>
          <p:cNvSpPr>
            <a:spLocks noGrp="1"/>
          </p:cNvSpPr>
          <p:nvPr>
            <p:ph type="ftr" sz="quarter" idx="3"/>
          </p:nvPr>
        </p:nvSpPr>
        <p:spPr>
          <a:xfrm>
            <a:off x="13335000" y="30408563"/>
            <a:ext cx="16764000" cy="1747837"/>
          </a:xfrm>
          <a:prstGeom prst="rect">
            <a:avLst/>
          </a:prstGeom>
        </p:spPr>
        <p:txBody>
          <a:bodyPr vert="horz" wrap="square" lIns="0" tIns="0" rIns="0" bIns="0" numCol="1" anchor="b" anchorCtr="0" compatLnSpc="1">
            <a:prstTxWarp prst="textNoShape">
              <a:avLst/>
            </a:prstTxWarp>
          </a:bodyPr>
          <a:lstStyle>
            <a:lvl1pPr>
              <a:defRPr sz="5900">
                <a:solidFill>
                  <a:srgbClr val="045C75"/>
                </a:solidFill>
              </a:defRPr>
            </a:lvl1pPr>
          </a:lstStyle>
          <a:p>
            <a:pPr>
              <a:defRPr/>
            </a:pPr>
            <a:endParaRPr lang="en-US"/>
          </a:p>
        </p:txBody>
      </p:sp>
      <p:sp>
        <p:nvSpPr>
          <p:cNvPr id="18" name="Slide Number Placeholder 17"/>
          <p:cNvSpPr>
            <a:spLocks noGrp="1"/>
          </p:cNvSpPr>
          <p:nvPr>
            <p:ph type="sldNum" sz="quarter" idx="4"/>
          </p:nvPr>
        </p:nvSpPr>
        <p:spPr>
          <a:xfrm>
            <a:off x="39624000" y="30408563"/>
            <a:ext cx="3810000" cy="1747837"/>
          </a:xfrm>
          <a:prstGeom prst="rect">
            <a:avLst/>
          </a:prstGeom>
        </p:spPr>
        <p:txBody>
          <a:bodyPr vert="horz" wrap="square" lIns="0" tIns="0" rIns="0" bIns="0" numCol="1" anchor="b" anchorCtr="0" compatLnSpc="1">
            <a:prstTxWarp prst="textNoShape">
              <a:avLst/>
            </a:prstTxWarp>
          </a:bodyPr>
          <a:lstStyle>
            <a:lvl1pPr algn="r">
              <a:defRPr sz="5900">
                <a:solidFill>
                  <a:srgbClr val="045C75"/>
                </a:solidFill>
                <a:latin typeface="Arial" pitchFamily="-107" charset="0"/>
                <a:ea typeface="ＭＳ Ｐゴシック" pitchFamily="-107" charset="-128"/>
                <a:cs typeface="ＭＳ Ｐゴシック" pitchFamily="-107" charset="-128"/>
              </a:defRPr>
            </a:lvl1pPr>
          </a:lstStyle>
          <a:p>
            <a:pPr>
              <a:defRPr/>
            </a:pPr>
            <a:fld id="{3E874094-0977-CC48-A58D-0FC60F7CAECB}" type="slidenum">
              <a:rPr lang="en-US"/>
              <a:pPr>
                <a:defRPr/>
              </a:pPr>
              <a:t>‹#›</a:t>
            </a:fld>
            <a:endParaRPr lang="en-US"/>
          </a:p>
        </p:txBody>
      </p:sp>
      <p:grpSp>
        <p:nvGrpSpPr>
          <p:cNvPr id="1033" name="Group 1"/>
          <p:cNvGrpSpPr>
            <a:grpSpLocks/>
          </p:cNvGrpSpPr>
          <p:nvPr/>
        </p:nvGrpSpPr>
        <p:grpSpPr bwMode="auto">
          <a:xfrm>
            <a:off x="-95250" y="968375"/>
            <a:ext cx="45902563" cy="310515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4483100">
                <a:defRPr/>
              </a:pPr>
              <a:endParaRPr lang="en-US">
                <a:latin typeface="Arial" charset="0"/>
                <a:ea typeface="ＭＳ Ｐゴシック" pitchFamily="-107" charset="-128"/>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4483100">
                <a:defRPr/>
              </a:pPr>
              <a:endParaRPr lang="en-US">
                <a:latin typeface="Arial" charset="0"/>
                <a:ea typeface="ＭＳ Ｐゴシック" pitchFamily="-107" charset="-128"/>
                <a:cs typeface="+mn-cs"/>
              </a:endParaRPr>
            </a:p>
          </p:txBody>
        </p:sp>
      </p:grpSp>
    </p:spTree>
  </p:cSld>
  <p:clrMap bg1="lt1" tx1="dk1" bg2="lt2" tx2="dk2" accent1="accent1" accent2="accent2" accent3="accent3" accent4="accent4" accent5="accent5" accent6="accent6" hlink="hlink" folHlink="folHlink"/>
  <p:sldLayoutIdLst>
    <p:sldLayoutId id="2147483785" r:id="rId1"/>
    <p:sldLayoutId id="2147483777" r:id="rId2"/>
    <p:sldLayoutId id="2147483786" r:id="rId3"/>
    <p:sldLayoutId id="2147483778" r:id="rId4"/>
    <p:sldLayoutId id="2147483779" r:id="rId5"/>
    <p:sldLayoutId id="2147483780" r:id="rId6"/>
    <p:sldLayoutId id="2147483781" r:id="rId7"/>
    <p:sldLayoutId id="2147483782" r:id="rId8"/>
    <p:sldLayoutId id="2147483787" r:id="rId9"/>
    <p:sldLayoutId id="2147483783" r:id="rId10"/>
    <p:sldLayoutId id="2147483784" r:id="rId11"/>
  </p:sldLayoutIdLst>
  <p:txStyles>
    <p:titleStyle>
      <a:lvl1pPr algn="l" rtl="0" eaLnBrk="0" fontAlgn="base" hangingPunct="0">
        <a:spcBef>
          <a:spcPct val="0"/>
        </a:spcBef>
        <a:spcAft>
          <a:spcPct val="0"/>
        </a:spcAft>
        <a:defRPr sz="24500" kern="1200">
          <a:solidFill>
            <a:schemeClr val="tx2"/>
          </a:solidFill>
          <a:latin typeface="+mj-lt"/>
          <a:ea typeface="ＭＳ Ｐゴシック" pitchFamily="28" charset="-128"/>
          <a:cs typeface="ＭＳ Ｐゴシック" pitchFamily="28" charset="-128"/>
        </a:defRPr>
      </a:lvl1pPr>
      <a:lvl2pPr algn="l" rtl="0" eaLnBrk="0" fontAlgn="base" hangingPunct="0">
        <a:spcBef>
          <a:spcPct val="0"/>
        </a:spcBef>
        <a:spcAft>
          <a:spcPct val="0"/>
        </a:spcAft>
        <a:defRPr sz="24500">
          <a:solidFill>
            <a:schemeClr val="tx2"/>
          </a:solidFill>
          <a:latin typeface="Calibri" pitchFamily="-107" charset="0"/>
          <a:ea typeface="ＭＳ Ｐゴシック" pitchFamily="28" charset="-128"/>
          <a:cs typeface="ＭＳ Ｐゴシック" pitchFamily="28" charset="-128"/>
        </a:defRPr>
      </a:lvl2pPr>
      <a:lvl3pPr algn="l" rtl="0" eaLnBrk="0" fontAlgn="base" hangingPunct="0">
        <a:spcBef>
          <a:spcPct val="0"/>
        </a:spcBef>
        <a:spcAft>
          <a:spcPct val="0"/>
        </a:spcAft>
        <a:defRPr sz="24500">
          <a:solidFill>
            <a:schemeClr val="tx2"/>
          </a:solidFill>
          <a:latin typeface="Calibri" pitchFamily="-107" charset="0"/>
          <a:ea typeface="ＭＳ Ｐゴシック" pitchFamily="28" charset="-128"/>
          <a:cs typeface="ＭＳ Ｐゴシック" pitchFamily="28" charset="-128"/>
        </a:defRPr>
      </a:lvl3pPr>
      <a:lvl4pPr algn="l" rtl="0" eaLnBrk="0" fontAlgn="base" hangingPunct="0">
        <a:spcBef>
          <a:spcPct val="0"/>
        </a:spcBef>
        <a:spcAft>
          <a:spcPct val="0"/>
        </a:spcAft>
        <a:defRPr sz="24500">
          <a:solidFill>
            <a:schemeClr val="tx2"/>
          </a:solidFill>
          <a:latin typeface="Calibri" pitchFamily="-107" charset="0"/>
          <a:ea typeface="ＭＳ Ｐゴシック" pitchFamily="28" charset="-128"/>
          <a:cs typeface="ＭＳ Ｐゴシック" pitchFamily="28" charset="-128"/>
        </a:defRPr>
      </a:lvl4pPr>
      <a:lvl5pPr algn="l" rtl="0" eaLnBrk="0" fontAlgn="base" hangingPunct="0">
        <a:spcBef>
          <a:spcPct val="0"/>
        </a:spcBef>
        <a:spcAft>
          <a:spcPct val="0"/>
        </a:spcAft>
        <a:defRPr sz="24500">
          <a:solidFill>
            <a:schemeClr val="tx2"/>
          </a:solidFill>
          <a:latin typeface="Calibri" pitchFamily="-107" charset="0"/>
          <a:ea typeface="ＭＳ Ｐゴシック" pitchFamily="28" charset="-128"/>
          <a:cs typeface="ＭＳ Ｐゴシック" pitchFamily="28" charset="-128"/>
        </a:defRPr>
      </a:lvl5pPr>
      <a:lvl6pPr marL="457200" algn="l" rtl="0" fontAlgn="base">
        <a:spcBef>
          <a:spcPct val="0"/>
        </a:spcBef>
        <a:spcAft>
          <a:spcPct val="0"/>
        </a:spcAft>
        <a:defRPr sz="24500">
          <a:solidFill>
            <a:schemeClr val="tx2"/>
          </a:solidFill>
          <a:latin typeface="Calibri" pitchFamily="-107" charset="0"/>
        </a:defRPr>
      </a:lvl6pPr>
      <a:lvl7pPr marL="914400" algn="l" rtl="0" fontAlgn="base">
        <a:spcBef>
          <a:spcPct val="0"/>
        </a:spcBef>
        <a:spcAft>
          <a:spcPct val="0"/>
        </a:spcAft>
        <a:defRPr sz="24500">
          <a:solidFill>
            <a:schemeClr val="tx2"/>
          </a:solidFill>
          <a:latin typeface="Calibri" pitchFamily="-107" charset="0"/>
        </a:defRPr>
      </a:lvl7pPr>
      <a:lvl8pPr marL="1371600" algn="l" rtl="0" fontAlgn="base">
        <a:spcBef>
          <a:spcPct val="0"/>
        </a:spcBef>
        <a:spcAft>
          <a:spcPct val="0"/>
        </a:spcAft>
        <a:defRPr sz="24500">
          <a:solidFill>
            <a:schemeClr val="tx2"/>
          </a:solidFill>
          <a:latin typeface="Calibri" pitchFamily="-107" charset="0"/>
        </a:defRPr>
      </a:lvl8pPr>
      <a:lvl9pPr marL="1828800" algn="l" rtl="0" fontAlgn="base">
        <a:spcBef>
          <a:spcPct val="0"/>
        </a:spcBef>
        <a:spcAft>
          <a:spcPct val="0"/>
        </a:spcAft>
        <a:defRPr sz="24500">
          <a:solidFill>
            <a:schemeClr val="tx2"/>
          </a:solidFill>
          <a:latin typeface="Calibri" pitchFamily="-107" charset="0"/>
        </a:defRPr>
      </a:lvl9pPr>
    </p:titleStyle>
    <p:bodyStyle>
      <a:lvl1pPr marL="1344613" indent="-1344613" algn="l" rtl="0" eaLnBrk="0" fontAlgn="base" hangingPunct="0">
        <a:spcBef>
          <a:spcPct val="20000"/>
        </a:spcBef>
        <a:spcAft>
          <a:spcPct val="0"/>
        </a:spcAft>
        <a:buClr>
          <a:srgbClr val="0BD0D9"/>
        </a:buClr>
        <a:buSzPct val="95000"/>
        <a:buFont typeface="Wingdings 2" pitchFamily="28" charset="2"/>
        <a:buChar char=""/>
        <a:defRPr sz="12800" kern="1200">
          <a:solidFill>
            <a:schemeClr val="tx1"/>
          </a:solidFill>
          <a:latin typeface="+mn-lt"/>
          <a:ea typeface="ＭＳ Ｐゴシック" pitchFamily="28" charset="-128"/>
          <a:cs typeface="ＭＳ Ｐゴシック" pitchFamily="28" charset="-128"/>
        </a:defRPr>
      </a:lvl1pPr>
      <a:lvl2pPr marL="3138488" indent="-1211263" algn="l" rtl="0" eaLnBrk="0" fontAlgn="base" hangingPunct="0">
        <a:spcBef>
          <a:spcPct val="20000"/>
        </a:spcBef>
        <a:spcAft>
          <a:spcPct val="0"/>
        </a:spcAft>
        <a:buClr>
          <a:schemeClr val="accent1"/>
        </a:buClr>
        <a:buSzPct val="85000"/>
        <a:buFont typeface="Wingdings 2" pitchFamily="28" charset="2"/>
        <a:buChar char=""/>
        <a:defRPr sz="11800" kern="1200">
          <a:solidFill>
            <a:schemeClr val="tx1"/>
          </a:solidFill>
          <a:latin typeface="+mn-lt"/>
          <a:ea typeface="ＭＳ Ｐゴシック" pitchFamily="-107" charset="-128"/>
          <a:cs typeface="+mn-cs"/>
        </a:defRPr>
      </a:lvl2pPr>
      <a:lvl3pPr marL="4484688" indent="-1211263" algn="l" rtl="0" eaLnBrk="0" fontAlgn="base" hangingPunct="0">
        <a:spcBef>
          <a:spcPct val="20000"/>
        </a:spcBef>
        <a:spcAft>
          <a:spcPct val="0"/>
        </a:spcAft>
        <a:buClr>
          <a:schemeClr val="accent2"/>
        </a:buClr>
        <a:buSzPct val="70000"/>
        <a:buFont typeface="Wingdings 2" pitchFamily="28" charset="2"/>
        <a:buChar char=""/>
        <a:defRPr sz="10300" kern="1200">
          <a:solidFill>
            <a:schemeClr val="tx1"/>
          </a:solidFill>
          <a:latin typeface="+mn-lt"/>
          <a:ea typeface="ＭＳ Ｐゴシック" pitchFamily="-107" charset="-128"/>
          <a:cs typeface="+mn-cs"/>
        </a:defRPr>
      </a:lvl3pPr>
      <a:lvl4pPr marL="5830888" indent="-1030288" algn="l" rtl="0" eaLnBrk="0" fontAlgn="base" hangingPunct="0">
        <a:spcBef>
          <a:spcPct val="20000"/>
        </a:spcBef>
        <a:spcAft>
          <a:spcPct val="0"/>
        </a:spcAft>
        <a:buClr>
          <a:srgbClr val="0BD0D9"/>
        </a:buClr>
        <a:buSzPct val="65000"/>
        <a:buFont typeface="Wingdings 2" pitchFamily="28" charset="2"/>
        <a:buChar char=""/>
        <a:defRPr sz="9800" kern="1200">
          <a:solidFill>
            <a:schemeClr val="tx1"/>
          </a:solidFill>
          <a:latin typeface="+mn-lt"/>
          <a:ea typeface="ＭＳ Ｐゴシック" pitchFamily="-107" charset="-128"/>
          <a:cs typeface="+mn-cs"/>
        </a:defRPr>
      </a:lvl4pPr>
      <a:lvl5pPr marL="7177088" indent="-1030288" algn="l" rtl="0" eaLnBrk="0" fontAlgn="base" hangingPunct="0">
        <a:spcBef>
          <a:spcPct val="20000"/>
        </a:spcBef>
        <a:spcAft>
          <a:spcPct val="0"/>
        </a:spcAft>
        <a:buClr>
          <a:srgbClr val="10CF9B"/>
        </a:buClr>
        <a:buSzPct val="65000"/>
        <a:buFont typeface="Wingdings 2" pitchFamily="28" charset="2"/>
        <a:buChar char=""/>
        <a:defRPr sz="9800" kern="1200">
          <a:solidFill>
            <a:schemeClr val="tx1"/>
          </a:solidFill>
          <a:latin typeface="+mn-lt"/>
          <a:ea typeface="ＭＳ Ｐゴシック" pitchFamily="-107" charset="-128"/>
          <a:cs typeface="+mn-cs"/>
        </a:defRPr>
      </a:lvl5pPr>
      <a:lvl6pPr marL="8525920" indent="-1032085" algn="l" rtl="0" eaLnBrk="1" latinLnBrk="0" hangingPunct="1">
        <a:spcBef>
          <a:spcPct val="20000"/>
        </a:spcBef>
        <a:buClr>
          <a:schemeClr val="accent5"/>
        </a:buClr>
        <a:buSzPct val="80000"/>
        <a:buFont typeface="Wingdings 2"/>
        <a:buChar char=""/>
        <a:defRPr kumimoji="0" sz="8800" kern="1200">
          <a:solidFill>
            <a:schemeClr val="tx1"/>
          </a:solidFill>
          <a:latin typeface="+mn-lt"/>
          <a:ea typeface="+mn-ea"/>
          <a:cs typeface="+mn-cs"/>
        </a:defRPr>
      </a:lvl6pPr>
      <a:lvl7pPr marL="9423386" indent="-897465" algn="l" rtl="0" eaLnBrk="1" latinLnBrk="0" hangingPunct="1">
        <a:spcBef>
          <a:spcPct val="20000"/>
        </a:spcBef>
        <a:buClr>
          <a:schemeClr val="accent6"/>
        </a:buClr>
        <a:buSzPct val="80000"/>
        <a:buFont typeface="Wingdings 2"/>
        <a:buChar char=""/>
        <a:defRPr kumimoji="0" sz="7900" kern="1200" baseline="0">
          <a:solidFill>
            <a:schemeClr val="tx1"/>
          </a:solidFill>
          <a:latin typeface="+mn-lt"/>
          <a:ea typeface="+mn-ea"/>
          <a:cs typeface="+mn-cs"/>
        </a:defRPr>
      </a:lvl7pPr>
      <a:lvl8pPr marL="10769584" indent="-897465" algn="l" rtl="0" eaLnBrk="1" latinLnBrk="0" hangingPunct="1">
        <a:spcBef>
          <a:spcPct val="20000"/>
        </a:spcBef>
        <a:buClr>
          <a:schemeClr val="tx2"/>
        </a:buClr>
        <a:buChar char="•"/>
        <a:defRPr kumimoji="0" sz="7900" kern="1200">
          <a:solidFill>
            <a:schemeClr val="tx1"/>
          </a:solidFill>
          <a:latin typeface="+mn-lt"/>
          <a:ea typeface="+mn-ea"/>
          <a:cs typeface="+mn-cs"/>
        </a:defRPr>
      </a:lvl8pPr>
      <a:lvl9pPr marL="12115782" indent="-897465" algn="l" rtl="0" eaLnBrk="1" latinLnBrk="0" hangingPunct="1">
        <a:spcBef>
          <a:spcPct val="20000"/>
        </a:spcBef>
        <a:buClr>
          <a:schemeClr val="tx2"/>
        </a:buClr>
        <a:buFontTx/>
        <a:buChar char="•"/>
        <a:defRPr kumimoji="0" sz="69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243663" algn="l" rtl="0" eaLnBrk="1" latinLnBrk="0" hangingPunct="1">
        <a:defRPr kumimoji="0" kern="1200">
          <a:solidFill>
            <a:schemeClr val="tx1"/>
          </a:solidFill>
          <a:latin typeface="+mn-lt"/>
          <a:ea typeface="+mn-ea"/>
          <a:cs typeface="+mn-cs"/>
        </a:defRPr>
      </a:lvl2pPr>
      <a:lvl3pPr marL="4487327" algn="l" rtl="0" eaLnBrk="1" latinLnBrk="0" hangingPunct="1">
        <a:defRPr kumimoji="0" kern="1200">
          <a:solidFill>
            <a:schemeClr val="tx1"/>
          </a:solidFill>
          <a:latin typeface="+mn-lt"/>
          <a:ea typeface="+mn-ea"/>
          <a:cs typeface="+mn-cs"/>
        </a:defRPr>
      </a:lvl3pPr>
      <a:lvl4pPr marL="6730990" algn="l" rtl="0" eaLnBrk="1" latinLnBrk="0" hangingPunct="1">
        <a:defRPr kumimoji="0" kern="1200">
          <a:solidFill>
            <a:schemeClr val="tx1"/>
          </a:solidFill>
          <a:latin typeface="+mn-lt"/>
          <a:ea typeface="+mn-ea"/>
          <a:cs typeface="+mn-cs"/>
        </a:defRPr>
      </a:lvl4pPr>
      <a:lvl5pPr marL="8974653" algn="l" rtl="0" eaLnBrk="1" latinLnBrk="0" hangingPunct="1">
        <a:defRPr kumimoji="0" kern="1200">
          <a:solidFill>
            <a:schemeClr val="tx1"/>
          </a:solidFill>
          <a:latin typeface="+mn-lt"/>
          <a:ea typeface="+mn-ea"/>
          <a:cs typeface="+mn-cs"/>
        </a:defRPr>
      </a:lvl5pPr>
      <a:lvl6pPr marL="11218316" algn="l" rtl="0" eaLnBrk="1" latinLnBrk="0" hangingPunct="1">
        <a:defRPr kumimoji="0" kern="1200">
          <a:solidFill>
            <a:schemeClr val="tx1"/>
          </a:solidFill>
          <a:latin typeface="+mn-lt"/>
          <a:ea typeface="+mn-ea"/>
          <a:cs typeface="+mn-cs"/>
        </a:defRPr>
      </a:lvl6pPr>
      <a:lvl7pPr marL="13461980" algn="l" rtl="0" eaLnBrk="1" latinLnBrk="0" hangingPunct="1">
        <a:defRPr kumimoji="0" kern="1200">
          <a:solidFill>
            <a:schemeClr val="tx1"/>
          </a:solidFill>
          <a:latin typeface="+mn-lt"/>
          <a:ea typeface="+mn-ea"/>
          <a:cs typeface="+mn-cs"/>
        </a:defRPr>
      </a:lvl7pPr>
      <a:lvl8pPr marL="15705643" algn="l" rtl="0" eaLnBrk="1" latinLnBrk="0" hangingPunct="1">
        <a:defRPr kumimoji="0" kern="1200">
          <a:solidFill>
            <a:schemeClr val="tx1"/>
          </a:solidFill>
          <a:latin typeface="+mn-lt"/>
          <a:ea typeface="+mn-ea"/>
          <a:cs typeface="+mn-cs"/>
        </a:defRPr>
      </a:lvl8pPr>
      <a:lvl9pPr marL="1794930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4" Type="http://schemas.openxmlformats.org/officeDocument/2006/relationships/image" Target="../media/image13.png"/><Relationship Id="rId4" Type="http://schemas.openxmlformats.org/officeDocument/2006/relationships/image" Target="../media/image3.png"/><Relationship Id="rId7" Type="http://schemas.openxmlformats.org/officeDocument/2006/relationships/image" Target="../media/image6.png"/><Relationship Id="rId11"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5.png"/><Relationship Id="rId8" Type="http://schemas.openxmlformats.org/officeDocument/2006/relationships/image" Target="../media/image7.png"/><Relationship Id="rId13" Type="http://schemas.openxmlformats.org/officeDocument/2006/relationships/image" Target="../media/image12.png"/><Relationship Id="rId10"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4.png"/><Relationship Id="rId12" Type="http://schemas.openxmlformats.org/officeDocument/2006/relationships/image" Target="../media/image11.png"/><Relationship Id="rId2" Type="http://schemas.openxmlformats.org/officeDocument/2006/relationships/notesSlide" Target="../notesSlides/notesSlide1.xml"/><Relationship Id="rId9" Type="http://schemas.openxmlformats.org/officeDocument/2006/relationships/image" Target="../media/image8.pn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shadeToTitle="1">
        <a:gradFill rotWithShape="1">
          <a:gsLst>
            <a:gs pos="0">
              <a:srgbClr val="D9E3DE"/>
            </a:gs>
            <a:gs pos="100000">
              <a:srgbClr val="D9E3DE"/>
            </a:gs>
          </a:gsLst>
          <a:path path="shape">
            <a:fillToRect l="50000" t="50000" r="50000" b="50000"/>
          </a:path>
        </a:gradFill>
        <a:effectLst/>
      </p:bgPr>
    </p:bg>
    <p:spTree>
      <p:nvGrpSpPr>
        <p:cNvPr id="1" name=""/>
        <p:cNvGrpSpPr/>
        <p:nvPr/>
      </p:nvGrpSpPr>
      <p:grpSpPr>
        <a:xfrm>
          <a:off x="0" y="0"/>
          <a:ext cx="0" cy="0"/>
          <a:chOff x="0" y="0"/>
          <a:chExt cx="0" cy="0"/>
        </a:xfrm>
      </p:grpSpPr>
      <p:pic>
        <p:nvPicPr>
          <p:cNvPr id="15362" name="Picture 38"/>
          <p:cNvPicPr>
            <a:picLocks noChangeAspect="1"/>
          </p:cNvPicPr>
          <p:nvPr/>
        </p:nvPicPr>
        <p:blipFill>
          <a:blip r:embed="rId3"/>
          <a:srcRect/>
          <a:stretch>
            <a:fillRect/>
          </a:stretch>
        </p:blipFill>
        <p:spPr bwMode="auto">
          <a:xfrm>
            <a:off x="18288000" y="25166638"/>
            <a:ext cx="9113838" cy="6121400"/>
          </a:xfrm>
          <a:prstGeom prst="rect">
            <a:avLst/>
          </a:prstGeom>
          <a:noFill/>
          <a:ln w="9525">
            <a:noFill/>
            <a:miter lim="800000"/>
            <a:headEnd/>
            <a:tailEnd/>
          </a:ln>
        </p:spPr>
      </p:pic>
      <p:pic>
        <p:nvPicPr>
          <p:cNvPr id="15363" name="Picture 37"/>
          <p:cNvPicPr>
            <a:picLocks noChangeAspect="1"/>
          </p:cNvPicPr>
          <p:nvPr/>
        </p:nvPicPr>
        <p:blipFill>
          <a:blip r:embed="rId4"/>
          <a:srcRect/>
          <a:stretch>
            <a:fillRect/>
          </a:stretch>
        </p:blipFill>
        <p:spPr bwMode="auto">
          <a:xfrm>
            <a:off x="18288000" y="17318038"/>
            <a:ext cx="9067800" cy="6091237"/>
          </a:xfrm>
          <a:prstGeom prst="rect">
            <a:avLst/>
          </a:prstGeom>
          <a:noFill/>
          <a:ln w="9525">
            <a:noFill/>
            <a:miter lim="800000"/>
            <a:headEnd/>
            <a:tailEnd/>
          </a:ln>
        </p:spPr>
      </p:pic>
      <p:pic>
        <p:nvPicPr>
          <p:cNvPr id="15364" name="Picture 36"/>
          <p:cNvPicPr>
            <a:picLocks noChangeAspect="1"/>
          </p:cNvPicPr>
          <p:nvPr/>
        </p:nvPicPr>
        <p:blipFill>
          <a:blip r:embed="rId5"/>
          <a:srcRect/>
          <a:stretch>
            <a:fillRect/>
          </a:stretch>
        </p:blipFill>
        <p:spPr bwMode="auto">
          <a:xfrm>
            <a:off x="18288000" y="9850438"/>
            <a:ext cx="9067800" cy="6091237"/>
          </a:xfrm>
          <a:prstGeom prst="rect">
            <a:avLst/>
          </a:prstGeom>
          <a:noFill/>
          <a:ln w="9525">
            <a:noFill/>
            <a:miter lim="800000"/>
            <a:headEnd/>
            <a:tailEnd/>
          </a:ln>
        </p:spPr>
      </p:pic>
      <p:pic>
        <p:nvPicPr>
          <p:cNvPr id="15365" name="Picture 52"/>
          <p:cNvPicPr>
            <a:picLocks noChangeAspect="1"/>
          </p:cNvPicPr>
          <p:nvPr/>
        </p:nvPicPr>
        <p:blipFill>
          <a:blip r:embed="rId6"/>
          <a:srcRect/>
          <a:stretch>
            <a:fillRect/>
          </a:stretch>
        </p:blipFill>
        <p:spPr bwMode="auto">
          <a:xfrm>
            <a:off x="38252400" y="2917031"/>
            <a:ext cx="1676400" cy="1676400"/>
          </a:xfrm>
          <a:prstGeom prst="rect">
            <a:avLst/>
          </a:prstGeom>
          <a:noFill/>
          <a:ln w="9525">
            <a:noFill/>
            <a:miter lim="800000"/>
            <a:headEnd/>
            <a:tailEnd/>
          </a:ln>
        </p:spPr>
      </p:pic>
      <p:pic>
        <p:nvPicPr>
          <p:cNvPr id="15366" name="Picture 38"/>
          <p:cNvPicPr>
            <a:picLocks noChangeAspect="1"/>
          </p:cNvPicPr>
          <p:nvPr/>
        </p:nvPicPr>
        <p:blipFill>
          <a:blip r:embed="rId7"/>
          <a:srcRect/>
          <a:stretch>
            <a:fillRect/>
          </a:stretch>
        </p:blipFill>
        <p:spPr bwMode="auto">
          <a:xfrm>
            <a:off x="5943600" y="381794"/>
            <a:ext cx="6197600" cy="4135437"/>
          </a:xfrm>
          <a:prstGeom prst="rect">
            <a:avLst/>
          </a:prstGeom>
          <a:noFill/>
          <a:ln w="9525">
            <a:noFill/>
            <a:miter lim="800000"/>
            <a:headEnd/>
            <a:tailEnd/>
          </a:ln>
        </p:spPr>
      </p:pic>
      <p:pic>
        <p:nvPicPr>
          <p:cNvPr id="15367" name="Picture 31"/>
          <p:cNvPicPr>
            <a:picLocks noChangeAspect="1"/>
          </p:cNvPicPr>
          <p:nvPr/>
        </p:nvPicPr>
        <p:blipFill>
          <a:blip r:embed="rId8"/>
          <a:srcRect/>
          <a:stretch>
            <a:fillRect/>
          </a:stretch>
        </p:blipFill>
        <p:spPr bwMode="auto">
          <a:xfrm>
            <a:off x="1295400" y="3983038"/>
            <a:ext cx="6375400" cy="4254500"/>
          </a:xfrm>
          <a:prstGeom prst="rect">
            <a:avLst/>
          </a:prstGeom>
          <a:noFill/>
          <a:ln w="9525">
            <a:noFill/>
            <a:miter lim="800000"/>
            <a:headEnd/>
            <a:tailEnd/>
          </a:ln>
        </p:spPr>
      </p:pic>
      <p:pic>
        <p:nvPicPr>
          <p:cNvPr id="15368" name="Picture 41"/>
          <p:cNvPicPr>
            <a:picLocks noChangeAspect="1"/>
          </p:cNvPicPr>
          <p:nvPr/>
        </p:nvPicPr>
        <p:blipFill>
          <a:blip r:embed="rId9"/>
          <a:srcRect/>
          <a:stretch>
            <a:fillRect/>
          </a:stretch>
        </p:blipFill>
        <p:spPr bwMode="auto">
          <a:xfrm>
            <a:off x="685800" y="706438"/>
            <a:ext cx="5740400" cy="3829050"/>
          </a:xfrm>
          <a:prstGeom prst="rect">
            <a:avLst/>
          </a:prstGeom>
          <a:noFill/>
          <a:ln w="9525">
            <a:noFill/>
            <a:miter lim="800000"/>
            <a:headEnd/>
            <a:tailEnd/>
          </a:ln>
        </p:spPr>
      </p:pic>
      <p:sp>
        <p:nvSpPr>
          <p:cNvPr id="15369" name="Rectangle 8"/>
          <p:cNvSpPr>
            <a:spLocks noChangeArrowheads="1"/>
          </p:cNvSpPr>
          <p:nvPr/>
        </p:nvSpPr>
        <p:spPr bwMode="auto">
          <a:xfrm>
            <a:off x="10515600" y="3298031"/>
            <a:ext cx="25527000" cy="5069496"/>
          </a:xfrm>
          <a:prstGeom prst="rect">
            <a:avLst/>
          </a:prstGeom>
          <a:noFill/>
          <a:ln w="25400">
            <a:noFill/>
            <a:miter lim="800000"/>
            <a:headEnd/>
            <a:tailEnd/>
          </a:ln>
        </p:spPr>
        <p:txBody>
          <a:bodyPr wrap="square" lIns="448467" tIns="224234" rIns="448467" bIns="224234">
            <a:prstTxWarp prst="textNoShape">
              <a:avLst/>
            </a:prstTxWarp>
            <a:spAutoFit/>
          </a:bodyPr>
          <a:lstStyle/>
          <a:p>
            <a:pPr algn="ctr">
              <a:tabLst>
                <a:tab pos="18388013" algn="l"/>
              </a:tabLst>
            </a:pPr>
            <a:r>
              <a:rPr lang="en-US" sz="6600" b="1" dirty="0"/>
              <a:t>GARDEN HILL FIRST NATION:</a:t>
            </a:r>
          </a:p>
          <a:p>
            <a:pPr algn="ctr">
              <a:tabLst>
                <a:tab pos="18388013" algn="l"/>
              </a:tabLst>
            </a:pPr>
            <a:r>
              <a:rPr lang="en-US" sz="6600" b="1" dirty="0"/>
              <a:t>Household Food Survey Shows Food Prices </a:t>
            </a:r>
            <a:r>
              <a:rPr lang="en-US" sz="6600" b="1" dirty="0" smtClean="0"/>
              <a:t>are </a:t>
            </a:r>
            <a:r>
              <a:rPr lang="en-US" sz="6600" b="1" dirty="0"/>
              <a:t>Unaffordable    </a:t>
            </a:r>
          </a:p>
          <a:p>
            <a:pPr algn="ctr">
              <a:tabLst>
                <a:tab pos="18388013" algn="l"/>
              </a:tabLst>
            </a:pPr>
            <a:endParaRPr lang="en-US" sz="4800" b="1" dirty="0"/>
          </a:p>
          <a:p>
            <a:pPr algn="ctr">
              <a:tabLst>
                <a:tab pos="18388013" algn="l"/>
              </a:tabLst>
            </a:pPr>
            <a:r>
              <a:rPr lang="en-US" sz="4000" b="1" dirty="0"/>
              <a:t>Shauna </a:t>
            </a:r>
            <a:r>
              <a:rPr lang="en-US" sz="4000" b="1" dirty="0" err="1"/>
              <a:t>Zahariuk</a:t>
            </a:r>
            <a:r>
              <a:rPr lang="en-US" sz="4000" b="1" dirty="0"/>
              <a:t>, Mariah Mailman and Shirley Thompson</a:t>
            </a:r>
            <a:endParaRPr lang="en-US" sz="4000" b="1" dirty="0" smtClean="0"/>
          </a:p>
          <a:p>
            <a:pPr algn="ctr">
              <a:tabLst>
                <a:tab pos="18388013" algn="l"/>
              </a:tabLst>
            </a:pPr>
            <a:r>
              <a:rPr lang="en-US" sz="4000" b="1" smtClean="0"/>
              <a:t>Natural Resources Institute, University of Manitoba</a:t>
            </a:r>
            <a:endParaRPr lang="en-US" sz="4000" smtClean="0"/>
          </a:p>
          <a:p>
            <a:pPr algn="ctr">
              <a:tabLst>
                <a:tab pos="18388013" algn="l"/>
              </a:tabLst>
            </a:pPr>
            <a:r>
              <a:rPr lang="en-US" sz="4000" b="1" smtClean="0"/>
              <a:t>s_thompson</a:t>
            </a:r>
            <a:r>
              <a:rPr lang="en-US" sz="4000" b="1" dirty="0" err="1" smtClean="0"/>
              <a:t>@</a:t>
            </a:r>
            <a:r>
              <a:rPr lang="en-US" sz="4000" b="1" dirty="0" err="1"/>
              <a:t>cc.umanitoba</a:t>
            </a:r>
            <a:r>
              <a:rPr lang="en-US" sz="4000" b="1" err="1"/>
              <a:t>.</a:t>
            </a:r>
            <a:r>
              <a:rPr lang="en-US" sz="4000" b="1" smtClean="0"/>
              <a:t>ca</a:t>
            </a:r>
            <a:endParaRPr lang="en-US" sz="4000" b="1" dirty="0"/>
          </a:p>
        </p:txBody>
      </p:sp>
      <p:sp>
        <p:nvSpPr>
          <p:cNvPr id="2053" name="Text Box 11"/>
          <p:cNvSpPr txBox="1">
            <a:spLocks noChangeArrowheads="1"/>
          </p:cNvSpPr>
          <p:nvPr/>
        </p:nvSpPr>
        <p:spPr bwMode="auto">
          <a:xfrm>
            <a:off x="609600" y="12670632"/>
            <a:ext cx="15697200" cy="3038171"/>
          </a:xfrm>
          <a:prstGeom prst="rect">
            <a:avLst/>
          </a:prstGeom>
          <a:solidFill>
            <a:schemeClr val="bg1">
              <a:alpha val="30000"/>
            </a:schemeClr>
          </a:solidFill>
          <a:ln w="25400">
            <a:solidFill>
              <a:schemeClr val="bg2">
                <a:lumMod val="25000"/>
              </a:schemeClr>
            </a:solidFill>
            <a:miter lim="800000"/>
            <a:headEnd/>
            <a:tailEnd/>
          </a:ln>
        </p:spPr>
        <p:txBody>
          <a:bodyPr wrap="square" lIns="448467" tIns="224234" rIns="448467" bIns="224234">
            <a:spAutoFit/>
          </a:bodyPr>
          <a:lstStyle/>
          <a:p>
            <a:pPr algn="just" defTabSz="4483100" eaLnBrk="0" hangingPunct="0">
              <a:defRPr/>
            </a:pPr>
            <a:r>
              <a:rPr lang="en-US" sz="2400" b="1" dirty="0">
                <a:latin typeface="Arial" charset="0"/>
                <a:ea typeface="ＭＳ Ｐゴシック" pitchFamily="-107" charset="-128"/>
                <a:cs typeface="+mn-cs"/>
              </a:rPr>
              <a:t>OBJECTIVES </a:t>
            </a:r>
          </a:p>
          <a:p>
            <a:pPr algn="just" defTabSz="4483100" eaLnBrk="0" hangingPunct="0">
              <a:defRPr/>
            </a:pPr>
            <a:r>
              <a:rPr lang="en-US" sz="2400" dirty="0">
                <a:latin typeface="Arial" charset="0"/>
                <a:ea typeface="ＭＳ Ｐゴシック" pitchFamily="-107" charset="-128"/>
                <a:cs typeface="+mn-cs"/>
              </a:rPr>
              <a:t> </a:t>
            </a:r>
          </a:p>
          <a:p>
            <a:pPr algn="just" defTabSz="4483100" eaLnBrk="0" hangingPunct="0">
              <a:defRPr/>
            </a:pPr>
            <a:r>
              <a:rPr lang="en-US" sz="2400" dirty="0">
                <a:latin typeface="Arial" charset="0"/>
                <a:ea typeface="ＭＳ Ｐゴシック" pitchFamily="-107" charset="-128"/>
                <a:cs typeface="+mn-cs"/>
              </a:rPr>
              <a:t>This study asked:</a:t>
            </a:r>
          </a:p>
          <a:p>
            <a:pPr marL="742950" lvl="1" indent="-285750" defTabSz="4483100">
              <a:buFontTx/>
              <a:buChar char="•"/>
              <a:defRPr/>
            </a:pPr>
            <a:r>
              <a:rPr lang="en-US" sz="2400" dirty="0">
                <a:latin typeface="Arial" charset="0"/>
                <a:ea typeface="ＭＳ Ｐゴシック" pitchFamily="-107" charset="-128"/>
                <a:cs typeface="+mn-cs"/>
              </a:rPr>
              <a:t>Do household members run out of food before they get money to buy more?</a:t>
            </a:r>
          </a:p>
          <a:p>
            <a:pPr marL="742950" lvl="1" indent="-285750" defTabSz="4483100">
              <a:buFontTx/>
              <a:buChar char="•"/>
              <a:defRPr/>
            </a:pPr>
            <a:r>
              <a:rPr lang="en-US" sz="2400" dirty="0">
                <a:latin typeface="Arial" charset="0"/>
                <a:ea typeface="ＭＳ Ｐゴシック" pitchFamily="-107" charset="-128"/>
                <a:cs typeface="+mn-cs"/>
              </a:rPr>
              <a:t>Could household members afford to eat balanced meals?</a:t>
            </a:r>
          </a:p>
          <a:p>
            <a:pPr marL="742950" lvl="1" indent="-285750" defTabSz="4483100">
              <a:buFontTx/>
              <a:buChar char="•"/>
              <a:defRPr/>
            </a:pPr>
            <a:r>
              <a:rPr lang="en-US" sz="2400" dirty="0">
                <a:latin typeface="Arial" charset="0"/>
                <a:ea typeface="ＭＳ Ｐゴシック" pitchFamily="-107" charset="-128"/>
                <a:cs typeface="+mn-cs"/>
              </a:rPr>
              <a:t>What would people like to see in their community to improve access to healthy food?</a:t>
            </a:r>
          </a:p>
          <a:p>
            <a:pPr marL="742950" lvl="1" indent="-285750" defTabSz="4483100">
              <a:buFontTx/>
              <a:buChar char="•"/>
              <a:defRPr/>
            </a:pPr>
            <a:r>
              <a:rPr lang="en-US" sz="2400" dirty="0">
                <a:latin typeface="Arial" charset="0"/>
                <a:ea typeface="ＭＳ Ｐゴシック" pitchFamily="-107" charset="-128"/>
                <a:cs typeface="+mn-cs"/>
              </a:rPr>
              <a:t>What are the barriers to eating healthy in this community?</a:t>
            </a:r>
          </a:p>
        </p:txBody>
      </p:sp>
      <p:sp>
        <p:nvSpPr>
          <p:cNvPr id="2054" name="Text Box 7"/>
          <p:cNvSpPr txBox="1">
            <a:spLocks noChangeArrowheads="1"/>
          </p:cNvSpPr>
          <p:nvPr/>
        </p:nvSpPr>
        <p:spPr bwMode="auto">
          <a:xfrm>
            <a:off x="609600" y="15871031"/>
            <a:ext cx="15697200" cy="3886200"/>
          </a:xfrm>
          <a:prstGeom prst="rect">
            <a:avLst/>
          </a:prstGeom>
          <a:solidFill>
            <a:schemeClr val="bg1">
              <a:alpha val="30000"/>
            </a:schemeClr>
          </a:solidFill>
          <a:ln w="25400">
            <a:solidFill>
              <a:schemeClr val="bg2">
                <a:lumMod val="25000"/>
              </a:schemeClr>
            </a:solidFill>
            <a:miter lim="800000"/>
            <a:headEnd/>
            <a:tailEnd/>
          </a:ln>
        </p:spPr>
        <p:txBody>
          <a:bodyPr lIns="448467" tIns="224234" rIns="448467" bIns="224234">
            <a:prstTxWarp prst="textNoShape">
              <a:avLst/>
            </a:prstTxWarp>
          </a:bodyPr>
          <a:lstStyle/>
          <a:p>
            <a:pPr>
              <a:defRPr/>
            </a:pPr>
            <a:r>
              <a:rPr lang="en-US" sz="2400" b="1" dirty="0"/>
              <a:t>METHODS</a:t>
            </a:r>
          </a:p>
          <a:p>
            <a:pPr>
              <a:defRPr/>
            </a:pPr>
            <a:endParaRPr lang="en-US" sz="2400" b="1" dirty="0"/>
          </a:p>
          <a:p>
            <a:pPr eaLnBrk="0" hangingPunct="0">
              <a:defRPr/>
            </a:pPr>
            <a:r>
              <a:rPr lang="en-US" sz="2400" dirty="0"/>
              <a:t>A door to door household food security survey and interviews were conducted in 2009 by Shauna </a:t>
            </a:r>
            <a:r>
              <a:rPr lang="en-US" sz="2400" dirty="0" err="1" smtClean="0"/>
              <a:t>Zahariuk</a:t>
            </a:r>
            <a:r>
              <a:rPr lang="en-US" sz="2400" dirty="0" smtClean="0"/>
              <a:t> and 41 </a:t>
            </a:r>
            <a:r>
              <a:rPr lang="en-US" sz="2400" dirty="0"/>
              <a:t>households out of </a:t>
            </a:r>
            <a:r>
              <a:rPr lang="en-US" sz="2400" dirty="0" smtClean="0"/>
              <a:t>436 in the community were surveyed </a:t>
            </a:r>
            <a:r>
              <a:rPr lang="en-US" sz="2400" dirty="0"/>
              <a:t>(Manitoba Bureau of Statistics, 2008. </a:t>
            </a:r>
            <a:r>
              <a:rPr lang="en-US" sz="2400" i="1" dirty="0"/>
              <a:t>2006 Census Profile, Garden Hill First Nation, IRI</a:t>
            </a:r>
            <a:r>
              <a:rPr lang="en-US" sz="2400" dirty="0" smtClean="0"/>
              <a:t>).</a:t>
            </a:r>
            <a:r>
              <a:rPr lang="en-US" sz="2400" dirty="0" smtClean="0"/>
              <a:t> The Health Canada standard method to measure food security rates was applied to compare with Canadian rates, because Health Canada does not collect food security statistics from First Nations. All </a:t>
            </a:r>
            <a:r>
              <a:rPr lang="en-US" sz="2400" dirty="0" smtClean="0"/>
              <a:t>people interviewed were 18 years and older.  The </a:t>
            </a:r>
            <a:r>
              <a:rPr lang="en-US" sz="2400" dirty="0"/>
              <a:t>survey findings were analyzed by Statistical Products and Survey Solution (SPSS).  Open-ended qualitative interviews were conducted in order to get a holistic understanding of the problem and the solutions.  Participatory video was undertaken to record community engagement and your stories.</a:t>
            </a:r>
          </a:p>
        </p:txBody>
      </p:sp>
      <p:sp>
        <p:nvSpPr>
          <p:cNvPr id="2055" name="Text Box 4"/>
          <p:cNvSpPr txBox="1">
            <a:spLocks noChangeArrowheads="1"/>
          </p:cNvSpPr>
          <p:nvPr/>
        </p:nvSpPr>
        <p:spPr bwMode="auto">
          <a:xfrm>
            <a:off x="29413200" y="9850438"/>
            <a:ext cx="15773400" cy="6705600"/>
          </a:xfrm>
          <a:prstGeom prst="rect">
            <a:avLst/>
          </a:prstGeom>
          <a:solidFill>
            <a:schemeClr val="bg1">
              <a:alpha val="30000"/>
            </a:schemeClr>
          </a:solidFill>
          <a:ln w="25400">
            <a:solidFill>
              <a:schemeClr val="bg2">
                <a:lumMod val="25000"/>
              </a:schemeClr>
            </a:solidFill>
            <a:miter lim="800000"/>
            <a:headEnd/>
            <a:tailEnd/>
          </a:ln>
        </p:spPr>
        <p:txBody>
          <a:bodyPr lIns="448467" tIns="224234" rIns="448467" bIns="224234">
            <a:prstTxWarp prst="textNoShape">
              <a:avLst/>
            </a:prstTxWarp>
          </a:bodyPr>
          <a:lstStyle/>
          <a:p>
            <a:pPr>
              <a:buFont typeface="Wingdings" pitchFamily="28" charset="2"/>
              <a:buNone/>
            </a:pPr>
            <a:r>
              <a:rPr lang="en-US" sz="2400" b="1" dirty="0"/>
              <a:t>SUMMARY OF SURVEY RESULTS</a:t>
            </a:r>
          </a:p>
          <a:p>
            <a:pPr marL="741363" lvl="1" indent="-284163"/>
            <a:endParaRPr lang="en-US" sz="2400" dirty="0"/>
          </a:p>
          <a:p>
            <a:pPr marL="741363" lvl="1" indent="-284163"/>
            <a:r>
              <a:rPr lang="en-US" sz="2400" dirty="0"/>
              <a:t>The survey revealed that:</a:t>
            </a:r>
          </a:p>
          <a:p>
            <a:pPr marL="741363" lvl="1" indent="-284163">
              <a:buFontTx/>
              <a:buChar char="•"/>
            </a:pPr>
            <a:r>
              <a:rPr lang="en-US" sz="2400" dirty="0"/>
              <a:t>51% of adults ate less than they felt they should, and that 44% of adults were hungry because there was not enough food in the household.</a:t>
            </a:r>
          </a:p>
          <a:p>
            <a:pPr marL="741363" lvl="1" indent="-284163">
              <a:buFontTx/>
              <a:buChar char="•"/>
            </a:pPr>
            <a:r>
              <a:rPr lang="en-US" sz="2400" dirty="0"/>
              <a:t>44% of adults reported losing weight because there wasn’t enough money for food, and 43% of adults went without food for a whole day approximately once per month.</a:t>
            </a:r>
          </a:p>
          <a:p>
            <a:pPr marL="741363" lvl="1" indent="-284163">
              <a:buFontTx/>
              <a:buChar char="•"/>
            </a:pPr>
            <a:r>
              <a:rPr lang="en-US" sz="2400" dirty="0"/>
              <a:t>Five out of every ten households (53%) reported children were hungry, because there was not enough money for food.  Similarly, 50% of children’s meals were smaller than they wanted, because there wasn’t enough food (Figure 5).</a:t>
            </a:r>
          </a:p>
          <a:p>
            <a:pPr marL="741363" lvl="1" indent="-284163">
              <a:buFontTx/>
              <a:buChar char="•"/>
            </a:pPr>
            <a:r>
              <a:rPr lang="en-US" sz="2400" dirty="0"/>
              <a:t>Three out of every ten households (43%) of children did not eat for a full day, and 47% of children’s meals were skipped because there wasn’t enough money for food (Figure 5); additionally, children’s meals were often skipped (25%) and sometimes skipped (75%) on a monthly basis. </a:t>
            </a:r>
            <a:endParaRPr lang="en-US" sz="2400" dirty="0" smtClean="0"/>
          </a:p>
          <a:p>
            <a:pPr marL="741363" lvl="1" indent="-284163">
              <a:buFontTx/>
              <a:buChar char="•"/>
            </a:pPr>
            <a:r>
              <a:rPr lang="en-US" sz="2400" dirty="0" smtClean="0"/>
              <a:t>More than seven out </a:t>
            </a:r>
            <a:r>
              <a:rPr lang="en-US" sz="2400" dirty="0"/>
              <a:t>of</a:t>
            </a:r>
            <a:r>
              <a:rPr lang="en-US" sz="2400" dirty="0" smtClean="0"/>
              <a:t> ten </a:t>
            </a:r>
            <a:r>
              <a:rPr lang="en-US" sz="2400" dirty="0"/>
              <a:t>households (77% total with 35% often and 42% sometimes) relied on only a few kinds of low-cost foods to feed children (Figure 4).</a:t>
            </a:r>
          </a:p>
          <a:p>
            <a:pPr marL="741363" lvl="1" indent="-284163">
              <a:buFontTx/>
              <a:buChar char="•"/>
            </a:pPr>
            <a:r>
              <a:rPr lang="en-US" sz="2400" dirty="0"/>
              <a:t>More than nine out of</a:t>
            </a:r>
            <a:r>
              <a:rPr lang="en-US" sz="2400" dirty="0" smtClean="0"/>
              <a:t> ten </a:t>
            </a:r>
            <a:r>
              <a:rPr lang="en-US" sz="2400" dirty="0"/>
              <a:t>households </a:t>
            </a:r>
            <a:r>
              <a:rPr lang="en-US" sz="2400" dirty="0" smtClean="0"/>
              <a:t>(93% total with 32</a:t>
            </a:r>
            <a:r>
              <a:rPr lang="en-US" sz="2400" dirty="0"/>
              <a:t>% </a:t>
            </a:r>
            <a:r>
              <a:rPr lang="en-US" sz="2400" dirty="0" smtClean="0"/>
              <a:t>often </a:t>
            </a:r>
            <a:r>
              <a:rPr lang="en-US" sz="2400" dirty="0"/>
              <a:t>and</a:t>
            </a:r>
            <a:r>
              <a:rPr lang="en-US" sz="2400" dirty="0" smtClean="0"/>
              <a:t> 61</a:t>
            </a:r>
            <a:r>
              <a:rPr lang="en-US" sz="2400" dirty="0"/>
              <a:t>% sometimes) could not afford to purchase healthy foods (Figure 3).</a:t>
            </a:r>
          </a:p>
        </p:txBody>
      </p:sp>
      <p:sp>
        <p:nvSpPr>
          <p:cNvPr id="2056" name="Rectangle 18"/>
          <p:cNvSpPr>
            <a:spLocks noChangeArrowheads="1"/>
          </p:cNvSpPr>
          <p:nvPr/>
        </p:nvSpPr>
        <p:spPr bwMode="auto">
          <a:xfrm>
            <a:off x="609600" y="9850438"/>
            <a:ext cx="15697200" cy="2668587"/>
          </a:xfrm>
          <a:prstGeom prst="rect">
            <a:avLst/>
          </a:prstGeom>
          <a:solidFill>
            <a:schemeClr val="bg1">
              <a:alpha val="30000"/>
            </a:schemeClr>
          </a:solidFill>
          <a:ln w="25400">
            <a:solidFill>
              <a:schemeClr val="bg2">
                <a:lumMod val="25000"/>
              </a:schemeClr>
            </a:solidFill>
            <a:miter lim="800000"/>
            <a:headEnd/>
            <a:tailEnd/>
          </a:ln>
        </p:spPr>
        <p:txBody>
          <a:bodyPr lIns="448467" tIns="224234" rIns="448467" bIns="224234">
            <a:prstTxWarp prst="textNoShape">
              <a:avLst/>
            </a:prstTxWarp>
            <a:spAutoFit/>
          </a:bodyPr>
          <a:lstStyle/>
          <a:p>
            <a:pPr>
              <a:defRPr/>
            </a:pPr>
            <a:r>
              <a:rPr lang="en-US" sz="2400" b="1" dirty="0"/>
              <a:t>BACKGROUND</a:t>
            </a:r>
            <a:r>
              <a:rPr lang="en-US" sz="2400" dirty="0"/>
              <a:t> </a:t>
            </a:r>
          </a:p>
          <a:p>
            <a:pPr>
              <a:defRPr/>
            </a:pPr>
            <a:endParaRPr lang="en-US" sz="2400" dirty="0"/>
          </a:p>
          <a:p>
            <a:pPr>
              <a:defRPr/>
            </a:pPr>
            <a:r>
              <a:rPr lang="en-US" sz="2400" dirty="0"/>
              <a:t>Garden Hill is concerned about the high cost of and lack of access to healthy food.  This study found that people living in the</a:t>
            </a:r>
            <a:r>
              <a:rPr lang="en-US" sz="2400" dirty="0" smtClean="0"/>
              <a:t> north </a:t>
            </a:r>
            <a:r>
              <a:rPr lang="en-US" sz="2400" dirty="0"/>
              <a:t>have problems obtaining proper nutrition because they have limited access to healthy food, such as fresh vegetables, fruits, meat, and dairy products.  Lack of healthy food access contributes to health problems such as diabetes </a:t>
            </a:r>
            <a:r>
              <a:rPr lang="en-US" sz="2400" dirty="0" smtClean="0"/>
              <a:t>and </a:t>
            </a:r>
            <a:r>
              <a:rPr lang="en-US" sz="2400" dirty="0"/>
              <a:t>obesity.</a:t>
            </a:r>
          </a:p>
        </p:txBody>
      </p:sp>
      <p:sp>
        <p:nvSpPr>
          <p:cNvPr id="2057" name="Text Box 6"/>
          <p:cNvSpPr txBox="1">
            <a:spLocks noChangeArrowheads="1"/>
          </p:cNvSpPr>
          <p:nvPr/>
        </p:nvSpPr>
        <p:spPr bwMode="auto">
          <a:xfrm>
            <a:off x="29413200" y="17089438"/>
            <a:ext cx="15773400" cy="12802393"/>
          </a:xfrm>
          <a:prstGeom prst="rect">
            <a:avLst/>
          </a:prstGeom>
          <a:solidFill>
            <a:schemeClr val="bg1">
              <a:alpha val="30000"/>
            </a:schemeClr>
          </a:solidFill>
          <a:ln w="25400">
            <a:solidFill>
              <a:schemeClr val="bg2">
                <a:lumMod val="25000"/>
              </a:schemeClr>
            </a:solidFill>
            <a:miter lim="800000"/>
            <a:headEnd/>
            <a:tailEnd/>
          </a:ln>
        </p:spPr>
        <p:txBody>
          <a:bodyPr lIns="448467" tIns="224234" rIns="448467" bIns="224234">
            <a:prstTxWarp prst="textNoShape">
              <a:avLst/>
            </a:prstTxWarp>
          </a:bodyPr>
          <a:lstStyle/>
          <a:p>
            <a:pPr marL="1674813" indent="-1674813">
              <a:defRPr/>
            </a:pPr>
            <a:r>
              <a:rPr lang="en-US" sz="2400" b="1" dirty="0">
                <a:latin typeface="Arial" pitchFamily="-107" charset="0"/>
                <a:ea typeface="ＭＳ Ｐゴシック" pitchFamily="-107" charset="-128"/>
                <a:cs typeface="ＭＳ Ｐゴシック" pitchFamily="-107" charset="-128"/>
              </a:rPr>
              <a:t>PROGRAMS AND CONTACTS</a:t>
            </a:r>
          </a:p>
          <a:p>
            <a:pPr marL="1674813" indent="-1674813">
              <a:defRPr/>
            </a:pPr>
            <a:endParaRPr lang="en-US" sz="2400" dirty="0">
              <a:latin typeface="Arial" pitchFamily="-107" charset="0"/>
              <a:ea typeface="ＭＳ Ｐゴシック" pitchFamily="-107" charset="-128"/>
              <a:cs typeface="ＭＳ Ｐゴシック" pitchFamily="-107" charset="-128"/>
            </a:endParaRPr>
          </a:p>
          <a:p>
            <a:pPr marL="1674813" indent="-1674813">
              <a:defRPr/>
            </a:pPr>
            <a:r>
              <a:rPr lang="en-US" sz="2400" dirty="0">
                <a:latin typeface="Arial" pitchFamily="-107" charset="0"/>
                <a:ea typeface="ＭＳ Ｐゴシック" pitchFamily="-107" charset="-128"/>
                <a:cs typeface="ＭＳ Ｐゴシック" pitchFamily="-107" charset="-128"/>
              </a:rPr>
              <a:t>Programs are by request, to help actions in communities.  Contact for help and supplies:</a:t>
            </a:r>
          </a:p>
          <a:p>
            <a:pPr marL="1674813" indent="-1674813">
              <a:buFontTx/>
              <a:buAutoNum type="arabicPeriod"/>
              <a:defRPr/>
            </a:pPr>
            <a:r>
              <a:rPr lang="en-US" sz="2400" dirty="0">
                <a:latin typeface="Arial" pitchFamily="-107" charset="0"/>
                <a:ea typeface="ＭＳ Ｐゴシック" pitchFamily="-107" charset="-128"/>
                <a:cs typeface="ＭＳ Ｐゴシック" pitchFamily="-107" charset="-128"/>
              </a:rPr>
              <a:t>Northern Healthy Food Initiative (NHFI), Manitoba Government, funds the </a:t>
            </a:r>
            <a:r>
              <a:rPr lang="en-US" sz="2400" dirty="0" err="1">
                <a:latin typeface="Arial" pitchFamily="-107" charset="0"/>
                <a:ea typeface="ＭＳ Ｐゴシック" pitchFamily="-107" charset="-128"/>
                <a:cs typeface="ＭＳ Ｐゴシック" pitchFamily="-107" charset="-128"/>
              </a:rPr>
              <a:t>Bayline</a:t>
            </a:r>
            <a:r>
              <a:rPr lang="en-US" sz="2400" dirty="0">
                <a:latin typeface="Arial" pitchFamily="-107" charset="0"/>
                <a:ea typeface="ＭＳ Ｐゴシック" pitchFamily="-107" charset="-128"/>
                <a:cs typeface="ＭＳ Ｐゴシック" pitchFamily="-107" charset="-128"/>
              </a:rPr>
              <a:t> Regional Roundtable (BRRT), Four Arrows Regional Health Authority and Manitoba Food</a:t>
            </a:r>
            <a:r>
              <a:rPr lang="en-US" sz="2400" dirty="0" smtClean="0">
                <a:latin typeface="Arial" pitchFamily="-107" charset="0"/>
                <a:ea typeface="ＭＳ Ｐゴシック" pitchFamily="-107" charset="-128"/>
                <a:cs typeface="ＭＳ Ｐゴシック" pitchFamily="-107" charset="-128"/>
              </a:rPr>
              <a:t> Matters to </a:t>
            </a:r>
            <a:r>
              <a:rPr lang="en-US" sz="2400" dirty="0">
                <a:latin typeface="Arial" pitchFamily="-107" charset="0"/>
                <a:ea typeface="ＭＳ Ｐゴシック" pitchFamily="-107" charset="-128"/>
                <a:cs typeface="ＭＳ Ｐゴシック" pitchFamily="-107" charset="-128"/>
              </a:rPr>
              <a:t>increase access to healthy food and to support food projects.</a:t>
            </a:r>
            <a:r>
              <a:rPr lang="en-US" sz="2400" dirty="0" smtClean="0">
                <a:latin typeface="Arial" pitchFamily="-107" charset="0"/>
                <a:ea typeface="ＭＳ Ｐゴシック" pitchFamily="-107" charset="-128"/>
                <a:cs typeface="ＭＳ Ｐゴシック" pitchFamily="-107" charset="-128"/>
              </a:rPr>
              <a:t>  Contacts</a:t>
            </a:r>
            <a:r>
              <a:rPr lang="en-US" sz="2400" dirty="0">
                <a:latin typeface="Arial" pitchFamily="-107" charset="0"/>
                <a:ea typeface="ＭＳ Ｐゴシック" pitchFamily="-107" charset="-128"/>
                <a:cs typeface="ＭＳ Ｐゴシック" pitchFamily="-107" charset="-128"/>
              </a:rPr>
              <a:t>: </a:t>
            </a:r>
            <a:r>
              <a:rPr lang="en-US" sz="2400" dirty="0" err="1">
                <a:latin typeface="Arial" pitchFamily="-107" charset="0"/>
                <a:ea typeface="ＭＳ Ｐゴシック" pitchFamily="-107" charset="-128"/>
                <a:cs typeface="ＭＳ Ｐゴシック" pitchFamily="-107" charset="-128"/>
              </a:rPr>
              <a:t>Jennell</a:t>
            </a:r>
            <a:r>
              <a:rPr lang="en-US" sz="2400" dirty="0">
                <a:latin typeface="Arial" pitchFamily="-107" charset="0"/>
                <a:ea typeface="ＭＳ Ｐゴシック" pitchFamily="-107" charset="-128"/>
                <a:cs typeface="ＭＳ Ｐゴシック" pitchFamily="-107" charset="-128"/>
              </a:rPr>
              <a:t> </a:t>
            </a:r>
            <a:r>
              <a:rPr lang="en-US" sz="2400" dirty="0" err="1">
                <a:latin typeface="Arial" pitchFamily="-107" charset="0"/>
                <a:ea typeface="ＭＳ Ｐゴシック" pitchFamily="-107" charset="-128"/>
                <a:cs typeface="ＭＳ Ｐゴシック" pitchFamily="-107" charset="-128"/>
              </a:rPr>
              <a:t>Majeran</a:t>
            </a:r>
            <a:r>
              <a:rPr lang="en-US" sz="2400" dirty="0">
                <a:latin typeface="Arial" pitchFamily="-107" charset="0"/>
                <a:ea typeface="ＭＳ Ｐゴシック" pitchFamily="-107" charset="-128"/>
                <a:cs typeface="ＭＳ Ｐゴシック" pitchFamily="-107" charset="-128"/>
              </a:rPr>
              <a:t>, Manager (</a:t>
            </a:r>
            <a:r>
              <a:rPr lang="en-US" sz="2400" dirty="0" smtClean="0">
                <a:latin typeface="Arial" pitchFamily="-107" charset="0"/>
                <a:ea typeface="ＭＳ Ｐゴシック" pitchFamily="-107" charset="-128"/>
                <a:cs typeface="ＭＳ Ｐゴシック" pitchFamily="-107" charset="-128"/>
              </a:rPr>
              <a:t>204-677-6677, </a:t>
            </a:r>
            <a:r>
              <a:rPr lang="en-US" sz="2400" u="sng" dirty="0" smtClean="0">
                <a:solidFill>
                  <a:schemeClr val="accent1">
                    <a:lumMod val="50000"/>
                  </a:schemeClr>
                </a:solidFill>
                <a:latin typeface="Arial" pitchFamily="-107" charset="0"/>
                <a:ea typeface="ＭＳ Ｐゴシック" pitchFamily="-107" charset="-128"/>
                <a:cs typeface="ＭＳ Ｐゴシック" pitchFamily="-107" charset="-128"/>
              </a:rPr>
              <a:t>jennell.majeran@gov.mb.ca</a:t>
            </a:r>
            <a:r>
              <a:rPr lang="en-US" sz="2400" dirty="0" smtClean="0">
                <a:latin typeface="Arial" pitchFamily="-107" charset="0"/>
                <a:ea typeface="ＭＳ Ｐゴシック" pitchFamily="-107" charset="-128"/>
                <a:cs typeface="ＭＳ Ｐゴシック" pitchFamily="-107" charset="-128"/>
              </a:rPr>
              <a:t>) and </a:t>
            </a:r>
            <a:r>
              <a:rPr lang="en-US" sz="2400" dirty="0">
                <a:latin typeface="Arial" pitchFamily="-107" charset="0"/>
                <a:ea typeface="ＭＳ Ｐゴシック" pitchFamily="-107" charset="-128"/>
                <a:cs typeface="ＭＳ Ｐゴシック" pitchFamily="-107" charset="-128"/>
              </a:rPr>
              <a:t>Jessica Paley (204-945-0569</a:t>
            </a:r>
            <a:r>
              <a:rPr lang="en-US" sz="2400" dirty="0" smtClean="0">
                <a:latin typeface="Arial" pitchFamily="-107" charset="0"/>
                <a:ea typeface="ＭＳ Ｐゴシック" pitchFamily="-107" charset="-128"/>
                <a:cs typeface="ＭＳ Ｐゴシック" pitchFamily="-107" charset="-128"/>
              </a:rPr>
              <a:t>, </a:t>
            </a:r>
            <a:r>
              <a:rPr lang="en-US" sz="2400" u="sng" dirty="0" smtClean="0">
                <a:solidFill>
                  <a:schemeClr val="accent1">
                    <a:lumMod val="50000"/>
                  </a:schemeClr>
                </a:solidFill>
                <a:latin typeface="Arial" pitchFamily="-107" charset="0"/>
                <a:ea typeface="ＭＳ Ｐゴシック" pitchFamily="-107" charset="-128"/>
                <a:cs typeface="ＭＳ Ｐゴシック" pitchFamily="-107" charset="-128"/>
              </a:rPr>
              <a:t>jessica.paley@gov.mb.ca</a:t>
            </a:r>
            <a:r>
              <a:rPr lang="en-US" sz="2400" dirty="0" smtClean="0">
                <a:latin typeface="Arial" pitchFamily="-107" charset="0"/>
                <a:ea typeface="ＭＳ Ｐゴシック" pitchFamily="-107" charset="-128"/>
                <a:cs typeface="ＭＳ Ｐゴシック" pitchFamily="-107" charset="-128"/>
              </a:rPr>
              <a:t>).</a:t>
            </a:r>
            <a:endParaRPr lang="en-US" sz="2400" dirty="0">
              <a:latin typeface="Arial" pitchFamily="-107" charset="0"/>
              <a:ea typeface="ＭＳ Ｐゴシック" pitchFamily="-107" charset="-128"/>
              <a:cs typeface="ＭＳ Ｐゴシック" pitchFamily="-107" charset="-128"/>
            </a:endParaRPr>
          </a:p>
          <a:p>
            <a:pPr marL="1674813" indent="-1674813">
              <a:defRPr/>
            </a:pPr>
            <a:r>
              <a:rPr lang="en-US" sz="2400" dirty="0">
                <a:latin typeface="Arial" pitchFamily="-107" charset="0"/>
                <a:ea typeface="ＭＳ Ｐゴシック" pitchFamily="-107" charset="-128"/>
                <a:cs typeface="ＭＳ Ｐゴシック" pitchFamily="-107" charset="-128"/>
              </a:rPr>
              <a:t>	</a:t>
            </a:r>
          </a:p>
          <a:p>
            <a:pPr marL="1674813" indent="-1674813">
              <a:defRPr/>
            </a:pPr>
            <a:r>
              <a:rPr lang="en-US" sz="2400" dirty="0">
                <a:latin typeface="Arial" pitchFamily="-107" charset="0"/>
                <a:ea typeface="ＭＳ Ｐゴシック" pitchFamily="-107" charset="-128"/>
                <a:cs typeface="ＭＳ Ｐゴシック" pitchFamily="-107" charset="-128"/>
              </a:rPr>
              <a:t>	Programs in other communities include:</a:t>
            </a:r>
          </a:p>
          <a:p>
            <a:pPr marL="1674813" indent="-1674813">
              <a:buFont typeface="Arial" pitchFamily="-107" charset="0"/>
              <a:buChar char="•"/>
              <a:defRPr/>
            </a:pPr>
            <a:r>
              <a:rPr lang="en-US" sz="2400" dirty="0">
                <a:latin typeface="Arial" pitchFamily="-107" charset="0"/>
                <a:ea typeface="ＭＳ Ｐゴシック" pitchFamily="-107" charset="-128"/>
                <a:cs typeface="ＭＳ Ｐゴシック" pitchFamily="-107" charset="-128"/>
              </a:rPr>
              <a:t>chicken, turkey (with chicks and chicken food provided but not chicken coop), goat and other small livestock production,</a:t>
            </a:r>
          </a:p>
          <a:p>
            <a:pPr marL="1674813" indent="-1674813">
              <a:buFontTx/>
              <a:buChar char="•"/>
              <a:defRPr/>
            </a:pPr>
            <a:r>
              <a:rPr lang="en-US" sz="2400" dirty="0">
                <a:latin typeface="Arial" pitchFamily="-107" charset="0"/>
                <a:ea typeface="ＭＳ Ｐゴシック" pitchFamily="-107" charset="-128"/>
                <a:cs typeface="ＭＳ Ｐゴシック" pitchFamily="-107" charset="-128"/>
              </a:rPr>
              <a:t>freezer loans for people to buy freezers to store healthy food,</a:t>
            </a:r>
          </a:p>
          <a:p>
            <a:pPr marL="1674813" indent="-1674813">
              <a:buFontTx/>
              <a:buChar char="•"/>
              <a:defRPr/>
            </a:pPr>
            <a:r>
              <a:rPr lang="en-US" sz="2400" dirty="0">
                <a:latin typeface="Arial" pitchFamily="-107" charset="0"/>
                <a:ea typeface="ＭＳ Ｐゴシック" pitchFamily="-107" charset="-128"/>
                <a:cs typeface="ＭＳ Ｐゴシック" pitchFamily="-107" charset="-128"/>
              </a:rPr>
              <a:t>community or school greenhouse and households receiving plastic for building a greenhouse,</a:t>
            </a:r>
          </a:p>
          <a:p>
            <a:pPr marL="1674813" indent="-1674813">
              <a:buFontTx/>
              <a:buChar char="•"/>
              <a:defRPr/>
            </a:pPr>
            <a:r>
              <a:rPr lang="en-US" sz="2400" dirty="0">
                <a:latin typeface="Arial" pitchFamily="-107" charset="0"/>
                <a:ea typeface="ＭＳ Ｐゴシック" pitchFamily="-107" charset="-128"/>
                <a:cs typeface="ＭＳ Ｐゴシック" pitchFamily="-107" charset="-128"/>
              </a:rPr>
              <a:t>provision of vegetable seeds, berry and other bedding plants, and grow lights for schools, and</a:t>
            </a:r>
          </a:p>
          <a:p>
            <a:pPr marL="1674813" indent="-1674813">
              <a:buFontTx/>
              <a:buChar char="•"/>
              <a:defRPr/>
            </a:pPr>
            <a:r>
              <a:rPr lang="en-US" sz="2400" dirty="0">
                <a:latin typeface="Arial" pitchFamily="-107" charset="0"/>
                <a:ea typeface="ＭＳ Ｐゴシック" pitchFamily="-107" charset="-128"/>
                <a:cs typeface="ＭＳ Ｐゴシック" pitchFamily="-107" charset="-128"/>
              </a:rPr>
              <a:t>an annual workshop in Thompson called Northern Harvest to provide free teaching to northern community members about food production and preservation.</a:t>
            </a:r>
          </a:p>
          <a:p>
            <a:pPr marL="1674813" indent="-1674813">
              <a:defRPr/>
            </a:pPr>
            <a:r>
              <a:rPr lang="en-US" sz="2400" dirty="0">
                <a:latin typeface="Arial" pitchFamily="-107" charset="0"/>
                <a:ea typeface="ＭＳ Ｐゴシック" pitchFamily="-107" charset="-128"/>
                <a:cs typeface="ＭＳ Ｐゴシック" pitchFamily="-107" charset="-128"/>
              </a:rPr>
              <a:t>2. Manitoba Agriculture, Food and Rural Initiatives (MAFRI) provides gardening support to communities to give workshops on gardening and chicken production. Contact: Brian Hunt (</a:t>
            </a:r>
            <a:r>
              <a:rPr lang="fr-FR" sz="2400" dirty="0">
                <a:latin typeface="Arial" pitchFamily="-107" charset="0"/>
                <a:ea typeface="ＭＳ Ｐゴシック" pitchFamily="-107" charset="-128"/>
                <a:cs typeface="ＭＳ Ｐゴシック" pitchFamily="-107" charset="-128"/>
              </a:rPr>
              <a:t>204-856-9255,              Fax: 204-745-5690, </a:t>
            </a:r>
            <a:r>
              <a:rPr lang="fr-FR" sz="2400" u="sng" dirty="0" smtClean="0">
                <a:solidFill>
                  <a:schemeClr val="accent1">
                    <a:lumMod val="50000"/>
                  </a:schemeClr>
                </a:solidFill>
                <a:latin typeface="Arial" pitchFamily="-107" charset="0"/>
                <a:ea typeface="ＭＳ Ｐゴシック" pitchFamily="-107" charset="-128"/>
                <a:cs typeface="ＭＳ Ｐゴシック" pitchFamily="-107" charset="-128"/>
              </a:rPr>
              <a:t>brian.hunt@gov.mb.ca</a:t>
            </a:r>
            <a:r>
              <a:rPr lang="fr-FR" sz="2400" dirty="0" smtClean="0">
                <a:latin typeface="Arial" pitchFamily="-107" charset="0"/>
                <a:ea typeface="ＭＳ Ｐゴシック" pitchFamily="-107" charset="-128"/>
                <a:cs typeface="ＭＳ Ｐゴシック" pitchFamily="-107" charset="-128"/>
              </a:rPr>
              <a:t>)</a:t>
            </a:r>
            <a:endParaRPr lang="en-US" sz="2400" dirty="0">
              <a:latin typeface="Arial" pitchFamily="-107" charset="0"/>
              <a:ea typeface="ＭＳ Ｐゴシック" pitchFamily="-107" charset="-128"/>
              <a:cs typeface="ＭＳ Ｐゴシック" pitchFamily="-107" charset="-128"/>
            </a:endParaRPr>
          </a:p>
          <a:p>
            <a:pPr marL="1674813" indent="-1674813">
              <a:defRPr/>
            </a:pPr>
            <a:r>
              <a:rPr lang="en-US" sz="2400" dirty="0">
                <a:latin typeface="Arial" pitchFamily="-107" charset="0"/>
                <a:ea typeface="ＭＳ Ｐゴシック" pitchFamily="-107" charset="-128"/>
                <a:cs typeface="ＭＳ Ｐゴシック" pitchFamily="-107" charset="-128"/>
              </a:rPr>
              <a:t>3. Frontier School Division provides Veggie Adventure school activities and greenhouse and gardening expertise for northern climates. Contact: Chuck </a:t>
            </a:r>
            <a:r>
              <a:rPr lang="en-US" sz="2400" dirty="0" err="1">
                <a:latin typeface="Arial" pitchFamily="-107" charset="0"/>
                <a:ea typeface="ＭＳ Ｐゴシック" pitchFamily="-107" charset="-128"/>
                <a:cs typeface="ＭＳ Ｐゴシック" pitchFamily="-107" charset="-128"/>
              </a:rPr>
              <a:t>Stensgard</a:t>
            </a:r>
            <a:r>
              <a:rPr lang="en-US" sz="2400" dirty="0">
                <a:latin typeface="Arial" pitchFamily="-107" charset="0"/>
                <a:ea typeface="ＭＳ Ｐゴシック" pitchFamily="-107" charset="-128"/>
                <a:cs typeface="ＭＳ Ｐゴシック" pitchFamily="-107" charset="-128"/>
              </a:rPr>
              <a:t> (204-473-2332, </a:t>
            </a:r>
            <a:r>
              <a:rPr lang="en-US" sz="2400" u="sng" dirty="0" smtClean="0">
                <a:solidFill>
                  <a:schemeClr val="accent1">
                    <a:lumMod val="50000"/>
                  </a:schemeClr>
                </a:solidFill>
                <a:latin typeface="Arial" pitchFamily="-107" charset="0"/>
                <a:ea typeface="ＭＳ Ｐゴシック" pitchFamily="-107" charset="-128"/>
                <a:cs typeface="ＭＳ Ｐゴシック" pitchFamily="-107" charset="-128"/>
              </a:rPr>
              <a:t>chuckstensgard@hotmail.com</a:t>
            </a:r>
            <a:r>
              <a:rPr lang="en-US" sz="2400" dirty="0" smtClean="0">
                <a:latin typeface="Arial" pitchFamily="-107" charset="0"/>
                <a:ea typeface="ＭＳ Ｐゴシック" pitchFamily="-107" charset="-128"/>
                <a:cs typeface="ＭＳ Ｐゴシック" pitchFamily="-107" charset="-128"/>
              </a:rPr>
              <a:t>). </a:t>
            </a:r>
            <a:endParaRPr lang="en-US" sz="2400" dirty="0">
              <a:latin typeface="Arial" pitchFamily="-107" charset="0"/>
              <a:ea typeface="ＭＳ Ｐゴシック" pitchFamily="-107" charset="-128"/>
              <a:cs typeface="ＭＳ Ｐゴシック" pitchFamily="-107" charset="-128"/>
            </a:endParaRPr>
          </a:p>
          <a:p>
            <a:pPr marL="1674813" indent="-1674813">
              <a:defRPr/>
            </a:pPr>
            <a:r>
              <a:rPr lang="en-US" sz="2400" dirty="0">
                <a:latin typeface="Arial" pitchFamily="-107" charset="0"/>
                <a:ea typeface="ＭＳ Ｐゴシック" pitchFamily="-107" charset="-128"/>
                <a:cs typeface="ＭＳ Ｐゴシック" pitchFamily="-107" charset="-128"/>
              </a:rPr>
              <a:t>4. Chronic Disease Prevention Initiative (CDPI) provides some funding for traditional activities, gardening and healthy snacks. Contact: Contact: Oberon Munroe, Garden Hill Health Authority (204-465-2343). </a:t>
            </a:r>
          </a:p>
          <a:p>
            <a:pPr marL="1674813" indent="-1674813">
              <a:defRPr/>
            </a:pPr>
            <a:r>
              <a:rPr lang="en-US" sz="2400" dirty="0">
                <a:latin typeface="Arial" pitchFamily="-107" charset="0"/>
                <a:ea typeface="ＭＳ Ｐゴシック" pitchFamily="-107" charset="-128"/>
                <a:cs typeface="ＭＳ Ｐゴシック" pitchFamily="-107" charset="-128"/>
              </a:rPr>
              <a:t>5. Four Arrows Regional Health Authority (FARHA) provides a freezer revolving loan program, works with schools and assists with gardening, including providing some seeds and loaning gardening tools and </a:t>
            </a:r>
            <a:r>
              <a:rPr lang="en-US" sz="2400" dirty="0" err="1">
                <a:latin typeface="Arial" pitchFamily="-107" charset="0"/>
                <a:ea typeface="ＭＳ Ｐゴシック" pitchFamily="-107" charset="-128"/>
                <a:cs typeface="ＭＳ Ｐゴシック" pitchFamily="-107" charset="-128"/>
              </a:rPr>
              <a:t>rototiller</a:t>
            </a:r>
            <a:r>
              <a:rPr lang="en-US" sz="2400" dirty="0">
                <a:latin typeface="Arial" pitchFamily="-107" charset="0"/>
                <a:ea typeface="ＭＳ Ｐゴシック" pitchFamily="-107" charset="-128"/>
                <a:cs typeface="ＭＳ Ｐゴシック" pitchFamily="-107" charset="-128"/>
              </a:rPr>
              <a:t>. Contact Byron Beardy (204-457-2810 or 947-2397, Fax: 204-982-3359, </a:t>
            </a:r>
            <a:r>
              <a:rPr lang="en-US" sz="2400" u="sng" dirty="0" smtClean="0">
                <a:solidFill>
                  <a:schemeClr val="accent1">
                    <a:lumMod val="50000"/>
                  </a:schemeClr>
                </a:solidFill>
                <a:latin typeface="Arial" pitchFamily="-107" charset="0"/>
                <a:ea typeface="ＭＳ Ｐゴシック" pitchFamily="-107" charset="-128"/>
                <a:cs typeface="ＭＳ Ｐゴシック" pitchFamily="-107" charset="-128"/>
              </a:rPr>
              <a:t>feather204@shaw.ca</a:t>
            </a:r>
            <a:r>
              <a:rPr lang="en-US" sz="2400" dirty="0" smtClean="0">
                <a:latin typeface="Arial" pitchFamily="-107" charset="0"/>
                <a:ea typeface="ＭＳ Ｐゴシック" pitchFamily="-107" charset="-128"/>
                <a:cs typeface="ＭＳ Ｐゴシック" pitchFamily="-107" charset="-128"/>
              </a:rPr>
              <a:t> </a:t>
            </a:r>
            <a:r>
              <a:rPr lang="en-US" sz="2400" dirty="0">
                <a:latin typeface="Arial" pitchFamily="-107" charset="0"/>
                <a:ea typeface="ＭＳ Ｐゴシック" pitchFamily="-107" charset="-128"/>
                <a:cs typeface="ＭＳ Ｐゴシック" pitchFamily="-107" charset="-128"/>
              </a:rPr>
              <a:t>or </a:t>
            </a:r>
            <a:r>
              <a:rPr lang="en-US" sz="2400" u="sng" dirty="0" smtClean="0">
                <a:solidFill>
                  <a:schemeClr val="accent1">
                    <a:lumMod val="50000"/>
                  </a:schemeClr>
                </a:solidFill>
                <a:latin typeface="Arial" pitchFamily="-107" charset="0"/>
                <a:ea typeface="ＭＳ Ｐゴシック" pitchFamily="-107" charset="-128"/>
                <a:cs typeface="ＭＳ Ｐゴシック" pitchFamily="-107" charset="-128"/>
              </a:rPr>
              <a:t>farha@mts.net</a:t>
            </a:r>
            <a:r>
              <a:rPr lang="en-US" sz="2400" u="sng" dirty="0" smtClean="0">
                <a:latin typeface="Arial" pitchFamily="-107" charset="0"/>
                <a:ea typeface="ＭＳ Ｐゴシック" pitchFamily="-107" charset="-128"/>
                <a:cs typeface="ＭＳ Ｐゴシック" pitchFamily="-107" charset="-128"/>
              </a:rPr>
              <a:t>)</a:t>
            </a:r>
            <a:r>
              <a:rPr lang="en-US" sz="2400" dirty="0" smtClean="0">
                <a:latin typeface="Arial" pitchFamily="-107" charset="0"/>
                <a:ea typeface="ＭＳ Ｐゴシック" pitchFamily="-107" charset="-128"/>
                <a:cs typeface="ＭＳ Ｐゴシック" pitchFamily="-107" charset="-128"/>
              </a:rPr>
              <a:t>.</a:t>
            </a:r>
            <a:endParaRPr lang="en-US" sz="2400" dirty="0">
              <a:latin typeface="Arial" pitchFamily="-107" charset="0"/>
              <a:ea typeface="ＭＳ Ｐゴシック" pitchFamily="-107" charset="-128"/>
              <a:cs typeface="ＭＳ Ｐゴシック" pitchFamily="-107" charset="-128"/>
            </a:endParaRPr>
          </a:p>
          <a:p>
            <a:pPr marL="1674813" indent="-1674813">
              <a:defRPr/>
            </a:pPr>
            <a:r>
              <a:rPr lang="en-US" sz="2400" dirty="0">
                <a:latin typeface="Arial" pitchFamily="-107" charset="0"/>
                <a:ea typeface="ＭＳ Ｐゴシック" pitchFamily="-107" charset="-128"/>
                <a:cs typeface="ＭＳ Ｐゴシック" pitchFamily="-107" charset="-128"/>
              </a:rPr>
              <a:t>6.</a:t>
            </a:r>
            <a:r>
              <a:rPr lang="en-US" sz="2400" dirty="0" smtClean="0">
                <a:latin typeface="Arial" pitchFamily="-107" charset="0"/>
                <a:ea typeface="ＭＳ Ｐゴシック" pitchFamily="-107" charset="-128"/>
                <a:cs typeface="ＭＳ Ｐゴシック" pitchFamily="-107" charset="-128"/>
              </a:rPr>
              <a:t>  </a:t>
            </a:r>
            <a:r>
              <a:rPr lang="en-US" sz="2400" dirty="0" smtClean="0">
                <a:latin typeface="Arial" pitchFamily="-107" charset="0"/>
                <a:ea typeface="Arial" pitchFamily="-107" charset="0"/>
                <a:cs typeface="Arial" pitchFamily="-107" charset="0"/>
              </a:rPr>
              <a:t>Apply </a:t>
            </a:r>
            <a:r>
              <a:rPr lang="en-US" sz="2400" dirty="0">
                <a:latin typeface="Arial" pitchFamily="-107" charset="0"/>
                <a:ea typeface="Arial" pitchFamily="-107" charset="0"/>
                <a:cs typeface="Arial" pitchFamily="-107" charset="0"/>
              </a:rPr>
              <a:t>for</a:t>
            </a:r>
            <a:r>
              <a:rPr lang="en-US" sz="2400" dirty="0" smtClean="0">
                <a:latin typeface="Arial" pitchFamily="-107" charset="0"/>
                <a:ea typeface="Arial" pitchFamily="-107" charset="0"/>
                <a:cs typeface="Arial" pitchFamily="-107" charset="0"/>
              </a:rPr>
              <a:t> Green Team grants that are 100% government funded to employ youth to </a:t>
            </a:r>
            <a:r>
              <a:rPr lang="en-US" sz="2400" dirty="0">
                <a:latin typeface="Arial" pitchFamily="-107" charset="0"/>
                <a:ea typeface="Arial" pitchFamily="-107" charset="0"/>
                <a:cs typeface="Arial" pitchFamily="-107" charset="0"/>
              </a:rPr>
              <a:t>start community gardens, market </a:t>
            </a:r>
            <a:r>
              <a:rPr lang="en-US" sz="2400" dirty="0" smtClean="0">
                <a:latin typeface="Arial" pitchFamily="-107" charset="0"/>
                <a:ea typeface="Arial" pitchFamily="-107" charset="0"/>
                <a:cs typeface="Arial" pitchFamily="-107" charset="0"/>
              </a:rPr>
              <a:t>gardens </a:t>
            </a:r>
            <a:r>
              <a:rPr lang="en-US" sz="2400" dirty="0">
                <a:latin typeface="Arial" pitchFamily="-107" charset="0"/>
                <a:ea typeface="Arial" pitchFamily="-107" charset="0"/>
                <a:cs typeface="Arial" pitchFamily="-107" charset="0"/>
              </a:rPr>
              <a:t>or help with household gardening. </a:t>
            </a:r>
            <a:r>
              <a:rPr lang="en-US" sz="2400" dirty="0" smtClean="0">
                <a:latin typeface="Arial" pitchFamily="-107" charset="0"/>
                <a:ea typeface="Arial" pitchFamily="-107" charset="0"/>
                <a:cs typeface="Arial" pitchFamily="-107" charset="0"/>
              </a:rPr>
              <a:t> Fill </a:t>
            </a:r>
            <a:r>
              <a:rPr lang="en-US" sz="2400" dirty="0">
                <a:latin typeface="Arial" pitchFamily="-107" charset="0"/>
                <a:ea typeface="Arial" pitchFamily="-107" charset="0"/>
                <a:cs typeface="Arial" pitchFamily="-107" charset="0"/>
              </a:rPr>
              <a:t>out</a:t>
            </a:r>
            <a:r>
              <a:rPr lang="en-US" sz="2400" dirty="0" smtClean="0">
                <a:latin typeface="Arial" pitchFamily="-107" charset="0"/>
                <a:ea typeface="Arial" pitchFamily="-107" charset="0"/>
                <a:cs typeface="Arial" pitchFamily="-107" charset="0"/>
              </a:rPr>
              <a:t> the </a:t>
            </a:r>
            <a:r>
              <a:rPr lang="en-US" sz="2400" smtClean="0">
                <a:latin typeface="Arial" pitchFamily="-107" charset="0"/>
                <a:ea typeface="Arial" pitchFamily="-107" charset="0"/>
                <a:cs typeface="Arial" pitchFamily="-107" charset="0"/>
              </a:rPr>
              <a:t>application form </a:t>
            </a:r>
            <a:r>
              <a:rPr lang="en-US" sz="2400" dirty="0" smtClean="0">
                <a:latin typeface="Arial" pitchFamily="-107" charset="0"/>
                <a:ea typeface="Arial" pitchFamily="-107" charset="0"/>
                <a:cs typeface="Arial" pitchFamily="-107" charset="0"/>
              </a:rPr>
              <a:t>at</a:t>
            </a:r>
            <a:r>
              <a:rPr lang="en-US" sz="2400" dirty="0">
                <a:latin typeface="Arial" pitchFamily="-107" charset="0"/>
                <a:ea typeface="Arial" pitchFamily="-107" charset="0"/>
                <a:cs typeface="Arial" pitchFamily="-107" charset="0"/>
              </a:rPr>
              <a:t>: </a:t>
            </a:r>
            <a:r>
              <a:rPr lang="en-US" sz="2400" u="sng" dirty="0" err="1" smtClean="0">
                <a:solidFill>
                  <a:schemeClr val="accent1">
                    <a:lumMod val="50000"/>
                  </a:schemeClr>
                </a:solidFill>
                <a:latin typeface="Arial" pitchFamily="-107" charset="0"/>
                <a:ea typeface="Arial" pitchFamily="-107" charset="0"/>
                <a:cs typeface="Arial" pitchFamily="-107" charset="0"/>
              </a:rPr>
              <a:t>http:www.edu.gov.mb.ca/youth/employers/hometown.html</a:t>
            </a:r>
            <a:r>
              <a:rPr lang="en-US" sz="2400" dirty="0" smtClean="0">
                <a:latin typeface="Arial" pitchFamily="-107" charset="0"/>
                <a:ea typeface="Arial" pitchFamily="-107" charset="0"/>
                <a:cs typeface="Arial" pitchFamily="-107" charset="0"/>
              </a:rPr>
              <a:t>.</a:t>
            </a:r>
          </a:p>
          <a:p>
            <a:pPr marL="1674813" indent="-1674813">
              <a:defRPr/>
            </a:pPr>
            <a:r>
              <a:rPr lang="en-US" sz="2400" dirty="0" smtClean="0">
                <a:latin typeface="Arial" pitchFamily="-107" charset="0"/>
                <a:ea typeface="Arial" pitchFamily="-107" charset="0"/>
                <a:cs typeface="Arial" pitchFamily="-107" charset="0"/>
              </a:rPr>
              <a:t>7. Look at the participatory video called “Growing Hope in Northern Manitoba” at:</a:t>
            </a:r>
            <a:r>
              <a:rPr lang="en-US" sz="2400" dirty="0" smtClean="0">
                <a:solidFill>
                  <a:srgbClr val="FF0000"/>
                </a:solidFill>
                <a:latin typeface="Arial" pitchFamily="-107" charset="0"/>
                <a:ea typeface="Arial" pitchFamily="-107" charset="0"/>
                <a:cs typeface="Arial" pitchFamily="-107" charset="0"/>
              </a:rPr>
              <a:t> </a:t>
            </a:r>
            <a:r>
              <a:rPr lang="en-US" sz="2400" u="sng" dirty="0" smtClean="0">
                <a:solidFill>
                  <a:schemeClr val="accent1">
                    <a:lumMod val="50000"/>
                  </a:schemeClr>
                </a:solidFill>
                <a:latin typeface="Arial" pitchFamily="-107" charset="0"/>
                <a:ea typeface="Arial" pitchFamily="-107" charset="0"/>
                <a:cs typeface="Arial" pitchFamily="-107" charset="0"/>
              </a:rPr>
              <a:t>http://home.cc.umanitoba.ca/~thompso4/Movie.html</a:t>
            </a:r>
            <a:r>
              <a:rPr lang="en-US" sz="2400" dirty="0" smtClean="0">
                <a:latin typeface="Arial" pitchFamily="-107" charset="0"/>
                <a:ea typeface="Arial" pitchFamily="-107" charset="0"/>
                <a:cs typeface="Arial" pitchFamily="-107" charset="0"/>
              </a:rPr>
              <a:t>.</a:t>
            </a:r>
            <a:endParaRPr lang="en-US" sz="2400" dirty="0">
              <a:latin typeface="Arial" pitchFamily="-107" charset="0"/>
              <a:ea typeface="Arial" pitchFamily="-107" charset="0"/>
              <a:cs typeface="Arial" pitchFamily="-107" charset="0"/>
            </a:endParaRPr>
          </a:p>
        </p:txBody>
      </p:sp>
      <p:sp>
        <p:nvSpPr>
          <p:cNvPr id="2058" name="Text Placeholder 3"/>
          <p:cNvSpPr txBox="1">
            <a:spLocks/>
          </p:cNvSpPr>
          <p:nvPr/>
        </p:nvSpPr>
        <p:spPr bwMode="auto">
          <a:xfrm>
            <a:off x="609600" y="19985830"/>
            <a:ext cx="15697200" cy="5104607"/>
          </a:xfrm>
          <a:prstGeom prst="rect">
            <a:avLst/>
          </a:prstGeom>
          <a:solidFill>
            <a:schemeClr val="bg1">
              <a:alpha val="30000"/>
            </a:schemeClr>
          </a:solidFill>
          <a:ln w="25400">
            <a:solidFill>
              <a:schemeClr val="bg2">
                <a:lumMod val="25000"/>
              </a:schemeClr>
            </a:solidFill>
            <a:miter lim="800000"/>
            <a:headEnd/>
            <a:tailEnd/>
          </a:ln>
        </p:spPr>
        <p:txBody>
          <a:bodyPr lIns="448467" tIns="224234" rIns="448467" bIns="224234">
            <a:prstTxWarp prst="textNoShape">
              <a:avLst/>
            </a:prstTxWarp>
          </a:bodyPr>
          <a:lstStyle/>
          <a:p>
            <a:pPr>
              <a:defRPr/>
            </a:pPr>
            <a:r>
              <a:rPr lang="en-US" sz="2400" dirty="0"/>
              <a:t> </a:t>
            </a:r>
            <a:r>
              <a:rPr lang="en-US" sz="2400" b="1" dirty="0"/>
              <a:t>FINDINGS </a:t>
            </a:r>
          </a:p>
          <a:p>
            <a:pPr>
              <a:defRPr/>
            </a:pPr>
            <a:endParaRPr lang="en-US" sz="2400" dirty="0"/>
          </a:p>
          <a:p>
            <a:pPr>
              <a:defRPr/>
            </a:pPr>
            <a:r>
              <a:rPr lang="en-US" sz="2400" dirty="0"/>
              <a:t>Country food is central to people in </a:t>
            </a:r>
            <a:r>
              <a:rPr lang="en-US" sz="2400" dirty="0" smtClean="0"/>
              <a:t>Garden Hill </a:t>
            </a:r>
            <a:r>
              <a:rPr lang="en-US" sz="2400" dirty="0"/>
              <a:t>and made up 10% to 90% of total foods consumed.  The survey revealed that 67% of households either hunted or fished, or received country food from relatives.  The survey also showed that 73% of households had a freezer to store country foods, garden produce and store-bought foods.</a:t>
            </a:r>
          </a:p>
          <a:p>
            <a:pPr>
              <a:defRPr/>
            </a:pPr>
            <a:r>
              <a:rPr lang="en-US" sz="2400" dirty="0"/>
              <a:t>Freshness, variety, and affordability were reoccurring themes concerning store-bought produce.  High costs of foods was the largest barrier to eating healthy (71%), and then freshness of produce (10%).</a:t>
            </a:r>
            <a:r>
              <a:rPr lang="en-US" sz="2400" dirty="0" smtClean="0"/>
              <a:t>  Many </a:t>
            </a:r>
            <a:r>
              <a:rPr lang="en-US" sz="2400" dirty="0"/>
              <a:t>people expressed that produce was often wilted or rotten either at purchase time or shortly thereafter.</a:t>
            </a:r>
          </a:p>
          <a:p>
            <a:pPr>
              <a:defRPr/>
            </a:pPr>
            <a:r>
              <a:rPr lang="en-US" sz="2400" dirty="0"/>
              <a:t>The survey suggests that the community would like to see an all-season road (20%), which could aid in reducing the costs of foods as people could drive to larger communities and goods could be transported to the community via road.  20% of households identified the need for lower prices of healthy foods so that people can afford them, and 12% said that more stores are needed in Garden Hill.</a:t>
            </a:r>
          </a:p>
        </p:txBody>
      </p:sp>
      <p:sp>
        <p:nvSpPr>
          <p:cNvPr id="2070" name="TextBox 32"/>
          <p:cNvSpPr txBox="1">
            <a:spLocks noChangeArrowheads="1"/>
          </p:cNvSpPr>
          <p:nvPr/>
        </p:nvSpPr>
        <p:spPr bwMode="auto">
          <a:xfrm>
            <a:off x="18288000" y="16022638"/>
            <a:ext cx="9067800" cy="1201737"/>
          </a:xfrm>
          <a:prstGeom prst="rect">
            <a:avLst/>
          </a:prstGeom>
          <a:solidFill>
            <a:schemeClr val="bg1">
              <a:alpha val="30000"/>
            </a:schemeClr>
          </a:solidFill>
          <a:ln w="9525">
            <a:solidFill>
              <a:schemeClr val="bg2">
                <a:lumMod val="25000"/>
              </a:schemeClr>
            </a:solidFill>
            <a:miter lim="800000"/>
            <a:headEnd/>
            <a:tailEnd/>
          </a:ln>
        </p:spPr>
        <p:txBody>
          <a:bodyPr>
            <a:prstTxWarp prst="textNoShape">
              <a:avLst/>
            </a:prstTxWarp>
            <a:spAutoFit/>
          </a:bodyPr>
          <a:lstStyle/>
          <a:p>
            <a:r>
              <a:rPr lang="en-US" sz="2400" dirty="0"/>
              <a:t>Figure 3.  Households worried money would run out (blue), money did run out (yellow), and they couldn’t afford</a:t>
            </a:r>
            <a:r>
              <a:rPr lang="en-US" sz="2400" dirty="0" smtClean="0"/>
              <a:t> balanced meals (</a:t>
            </a:r>
            <a:r>
              <a:rPr lang="en-US" sz="2400" dirty="0"/>
              <a:t>green).</a:t>
            </a:r>
          </a:p>
        </p:txBody>
      </p:sp>
      <p:sp>
        <p:nvSpPr>
          <p:cNvPr id="2071" name="TextBox 40"/>
          <p:cNvSpPr txBox="1">
            <a:spLocks noChangeArrowheads="1"/>
          </p:cNvSpPr>
          <p:nvPr/>
        </p:nvSpPr>
        <p:spPr bwMode="auto">
          <a:xfrm>
            <a:off x="18288000" y="23490238"/>
            <a:ext cx="9067800" cy="1570037"/>
          </a:xfrm>
          <a:prstGeom prst="rect">
            <a:avLst/>
          </a:prstGeom>
          <a:solidFill>
            <a:schemeClr val="bg1">
              <a:alpha val="30000"/>
            </a:schemeClr>
          </a:solidFill>
          <a:ln w="9525">
            <a:solidFill>
              <a:schemeClr val="bg2">
                <a:lumMod val="25000"/>
              </a:schemeClr>
            </a:solidFill>
            <a:miter lim="800000"/>
            <a:headEnd/>
            <a:tailEnd/>
          </a:ln>
        </p:spPr>
        <p:txBody>
          <a:bodyPr>
            <a:prstTxWarp prst="textNoShape">
              <a:avLst/>
            </a:prstTxWarp>
            <a:spAutoFit/>
          </a:bodyPr>
          <a:lstStyle/>
          <a:p>
            <a:r>
              <a:rPr lang="en-US" sz="2400" dirty="0"/>
              <a:t>Figure 4.  Households with children </a:t>
            </a:r>
            <a:r>
              <a:rPr lang="en-US" sz="2400" dirty="0" smtClean="0"/>
              <a:t>relied on a few low</a:t>
            </a:r>
            <a:r>
              <a:rPr lang="en-US" sz="2400" dirty="0"/>
              <a:t>-cost </a:t>
            </a:r>
            <a:r>
              <a:rPr lang="en-US" sz="2400" dirty="0" smtClean="0"/>
              <a:t>food items </a:t>
            </a:r>
            <a:r>
              <a:rPr lang="en-US" sz="2400" dirty="0"/>
              <a:t>(blue), couldn’t afford</a:t>
            </a:r>
            <a:r>
              <a:rPr lang="en-US" sz="2400" dirty="0" smtClean="0"/>
              <a:t> balanced meals (</a:t>
            </a:r>
            <a:r>
              <a:rPr lang="en-US" sz="2400" dirty="0"/>
              <a:t>yellow), and weren’t able to eat enough (green).  Of the households interviewed, 15% did not have children under 18 years.</a:t>
            </a:r>
          </a:p>
        </p:txBody>
      </p:sp>
      <p:sp>
        <p:nvSpPr>
          <p:cNvPr id="2072" name="TextBox 45"/>
          <p:cNvSpPr txBox="1">
            <a:spLocks noChangeArrowheads="1"/>
          </p:cNvSpPr>
          <p:nvPr/>
        </p:nvSpPr>
        <p:spPr bwMode="auto">
          <a:xfrm>
            <a:off x="18288000" y="31415038"/>
            <a:ext cx="9144000" cy="1201737"/>
          </a:xfrm>
          <a:prstGeom prst="rect">
            <a:avLst/>
          </a:prstGeom>
          <a:solidFill>
            <a:schemeClr val="bg1">
              <a:alpha val="30000"/>
            </a:schemeClr>
          </a:solidFill>
          <a:ln w="9525">
            <a:solidFill>
              <a:schemeClr val="bg2">
                <a:lumMod val="25000"/>
              </a:schemeClr>
            </a:solidFill>
            <a:miter lim="800000"/>
            <a:headEnd/>
            <a:tailEnd/>
          </a:ln>
        </p:spPr>
        <p:txBody>
          <a:bodyPr>
            <a:prstTxWarp prst="textNoShape">
              <a:avLst/>
            </a:prstTxWarp>
            <a:spAutoFit/>
          </a:bodyPr>
          <a:lstStyle/>
          <a:p>
            <a:r>
              <a:rPr lang="en-US" sz="2400" dirty="0"/>
              <a:t>Figure 5.  Households where children’s meals were small (blue), skipped (yellow),</a:t>
            </a:r>
            <a:r>
              <a:rPr lang="en-US" sz="2400" dirty="0" smtClean="0"/>
              <a:t> children didn’t eat for a whole day (</a:t>
            </a:r>
            <a:r>
              <a:rPr lang="en-US" sz="2400" dirty="0"/>
              <a:t>green), and</a:t>
            </a:r>
            <a:r>
              <a:rPr lang="en-US" sz="2400" dirty="0" smtClean="0"/>
              <a:t> children were hungry but there was no money for food (</a:t>
            </a:r>
            <a:r>
              <a:rPr lang="en-US" sz="2400" dirty="0"/>
              <a:t>purple).</a:t>
            </a:r>
          </a:p>
        </p:txBody>
      </p:sp>
      <p:sp>
        <p:nvSpPr>
          <p:cNvPr id="2073" name="Text Box 10"/>
          <p:cNvSpPr txBox="1">
            <a:spLocks noChangeArrowheads="1"/>
          </p:cNvSpPr>
          <p:nvPr/>
        </p:nvSpPr>
        <p:spPr bwMode="auto">
          <a:xfrm rot="10800000" flipV="1">
            <a:off x="29413200" y="30425231"/>
            <a:ext cx="15773400" cy="2133600"/>
          </a:xfrm>
          <a:prstGeom prst="rect">
            <a:avLst/>
          </a:prstGeom>
          <a:solidFill>
            <a:schemeClr val="bg1">
              <a:alpha val="30000"/>
            </a:schemeClr>
          </a:solidFill>
          <a:ln w="25400">
            <a:solidFill>
              <a:schemeClr val="bg2">
                <a:lumMod val="25000"/>
              </a:schemeClr>
            </a:solidFill>
            <a:miter lim="800000"/>
            <a:headEnd/>
            <a:tailEnd/>
          </a:ln>
        </p:spPr>
        <p:txBody>
          <a:bodyPr lIns="448467" tIns="224234" rIns="448467" bIns="224234"/>
          <a:lstStyle/>
          <a:p>
            <a:pPr defTabSz="4483100">
              <a:defRPr/>
            </a:pPr>
            <a:r>
              <a:rPr lang="en-US" sz="2400" b="1" dirty="0" smtClean="0">
                <a:latin typeface="Arial" charset="0"/>
                <a:ea typeface="ＭＳ Ｐゴシック" pitchFamily="-107" charset="-128"/>
                <a:cs typeface="+mn-cs"/>
              </a:rPr>
              <a:t>ACKNOWLEDGEMENTS</a:t>
            </a:r>
          </a:p>
          <a:p>
            <a:pPr defTabSz="4483100">
              <a:defRPr/>
            </a:pPr>
            <a:endParaRPr lang="en-US" sz="2400" b="1" dirty="0" smtClean="0">
              <a:latin typeface="Arial" charset="0"/>
              <a:ea typeface="ＭＳ Ｐゴシック" pitchFamily="-107" charset="-128"/>
              <a:cs typeface="+mn-cs"/>
            </a:endParaRPr>
          </a:p>
          <a:p>
            <a:pPr defTabSz="4483100">
              <a:defRPr/>
            </a:pPr>
            <a:r>
              <a:rPr lang="en-US" sz="2400" dirty="0" smtClean="0">
                <a:latin typeface="Arial" charset="0"/>
                <a:ea typeface="ＭＳ Ｐゴシック" pitchFamily="-107" charset="-128"/>
                <a:cs typeface="+mn-cs"/>
              </a:rPr>
              <a:t>Funded  </a:t>
            </a:r>
            <a:r>
              <a:rPr lang="en-US" sz="2400" dirty="0">
                <a:latin typeface="Arial" charset="0"/>
                <a:ea typeface="ＭＳ Ｐゴシック" pitchFamily="-107" charset="-128"/>
                <a:cs typeface="+mn-cs"/>
              </a:rPr>
              <a:t>by Canadian Institutes of Health Research Regional Partnerships Program (CIHR-RPP).</a:t>
            </a:r>
            <a:r>
              <a:rPr lang="en-US" sz="2400" dirty="0" smtClean="0">
                <a:latin typeface="Arial" charset="0"/>
                <a:ea typeface="ＭＳ Ｐゴシック" pitchFamily="-107" charset="-128"/>
                <a:cs typeface="+mn-cs"/>
              </a:rPr>
              <a:t>  We </a:t>
            </a:r>
            <a:r>
              <a:rPr lang="en-US" sz="2400" dirty="0">
                <a:latin typeface="Arial" charset="0"/>
                <a:ea typeface="ＭＳ Ｐゴシック" pitchFamily="-107" charset="-128"/>
                <a:cs typeface="+mn-cs"/>
              </a:rPr>
              <a:t>thank  to the community of Garden Hill, Linda </a:t>
            </a:r>
            <a:r>
              <a:rPr lang="en-US" sz="2400" dirty="0" err="1">
                <a:latin typeface="Arial" charset="0"/>
                <a:ea typeface="ＭＳ Ｐゴシック" pitchFamily="-107" charset="-128"/>
                <a:cs typeface="+mn-cs"/>
              </a:rPr>
              <a:t>Manoakeesick</a:t>
            </a:r>
            <a:r>
              <a:rPr lang="en-US" sz="2400" dirty="0">
                <a:latin typeface="Arial" charset="0"/>
                <a:ea typeface="ＭＳ Ｐゴシック" pitchFamily="-107" charset="-128"/>
                <a:cs typeface="+mn-cs"/>
              </a:rPr>
              <a:t>, Larry Wood, Four Arrows Regional Health Authority, and Island Lake Lodge.</a:t>
            </a:r>
          </a:p>
        </p:txBody>
      </p:sp>
      <p:sp>
        <p:nvSpPr>
          <p:cNvPr id="2078" name="TextBox 29"/>
          <p:cNvSpPr txBox="1">
            <a:spLocks noChangeArrowheads="1"/>
          </p:cNvSpPr>
          <p:nvPr/>
        </p:nvSpPr>
        <p:spPr bwMode="auto">
          <a:xfrm>
            <a:off x="609600" y="32101631"/>
            <a:ext cx="9372600" cy="461665"/>
          </a:xfrm>
          <a:prstGeom prst="rect">
            <a:avLst/>
          </a:prstGeom>
          <a:solidFill>
            <a:schemeClr val="bg1">
              <a:alpha val="30000"/>
            </a:schemeClr>
          </a:solidFill>
          <a:ln w="9525">
            <a:solidFill>
              <a:schemeClr val="bg2">
                <a:lumMod val="25000"/>
              </a:schemeClr>
            </a:solidFill>
            <a:miter lim="800000"/>
            <a:headEnd/>
            <a:tailEnd/>
          </a:ln>
        </p:spPr>
        <p:txBody>
          <a:bodyPr wrap="square">
            <a:spAutoFit/>
          </a:bodyPr>
          <a:lstStyle/>
          <a:p>
            <a:pPr defTabSz="4483100">
              <a:defRPr/>
            </a:pPr>
            <a:r>
              <a:rPr lang="en-US" sz="2400" dirty="0">
                <a:latin typeface="Arial" charset="0"/>
                <a:ea typeface="ＭＳ Ｐゴシック" pitchFamily="-107" charset="-128"/>
                <a:cs typeface="+mn-cs"/>
              </a:rPr>
              <a:t>Figure 1.</a:t>
            </a:r>
            <a:r>
              <a:rPr lang="en-US" sz="2400" dirty="0" smtClean="0">
                <a:latin typeface="Arial" charset="0"/>
                <a:ea typeface="ＭＳ Ｐゴシック" pitchFamily="-107" charset="-128"/>
                <a:cs typeface="+mn-cs"/>
              </a:rPr>
              <a:t> What people in your community need to eat healthier</a:t>
            </a:r>
            <a:r>
              <a:rPr lang="en-US" sz="2400" dirty="0">
                <a:latin typeface="Arial" charset="0"/>
                <a:ea typeface="ＭＳ Ｐゴシック" pitchFamily="-107" charset="-128"/>
                <a:cs typeface="+mn-cs"/>
              </a:rPr>
              <a:t>.</a:t>
            </a:r>
          </a:p>
        </p:txBody>
      </p:sp>
      <p:sp>
        <p:nvSpPr>
          <p:cNvPr id="35" name="TextBox 34"/>
          <p:cNvSpPr txBox="1"/>
          <p:nvPr/>
        </p:nvSpPr>
        <p:spPr>
          <a:xfrm>
            <a:off x="12344400" y="5601494"/>
            <a:ext cx="2895600" cy="1201737"/>
          </a:xfrm>
          <a:prstGeom prst="rect">
            <a:avLst/>
          </a:prstGeom>
          <a:solidFill>
            <a:schemeClr val="bg1">
              <a:alpha val="30000"/>
            </a:schemeClr>
          </a:solidFill>
          <a:ln>
            <a:solidFill>
              <a:schemeClr val="bg2">
                <a:lumMod val="25000"/>
              </a:schemeClr>
            </a:solidFill>
          </a:ln>
        </p:spPr>
        <p:txBody>
          <a:bodyPr>
            <a:spAutoFit/>
          </a:bodyPr>
          <a:lstStyle/>
          <a:p>
            <a:pPr defTabSz="4483100">
              <a:defRPr/>
            </a:pPr>
            <a:r>
              <a:rPr lang="en-US" sz="2400" dirty="0">
                <a:latin typeface="Arial" charset="0"/>
                <a:ea typeface="ＭＳ Ｐゴシック" pitchFamily="-107" charset="-128"/>
                <a:cs typeface="+mn-cs"/>
              </a:rPr>
              <a:t>67% of households in Garden Hill eat country food.</a:t>
            </a:r>
          </a:p>
        </p:txBody>
      </p:sp>
      <p:sp>
        <p:nvSpPr>
          <p:cNvPr id="15382" name="Rectangle 31"/>
          <p:cNvSpPr>
            <a:spLocks noChangeArrowheads="1"/>
          </p:cNvSpPr>
          <p:nvPr/>
        </p:nvSpPr>
        <p:spPr bwMode="auto">
          <a:xfrm>
            <a:off x="21356638" y="15679738"/>
            <a:ext cx="185737" cy="1447800"/>
          </a:xfrm>
          <a:prstGeom prst="rect">
            <a:avLst/>
          </a:prstGeom>
          <a:noFill/>
          <a:ln w="9525">
            <a:noFill/>
            <a:miter lim="800000"/>
            <a:headEnd/>
            <a:tailEnd/>
          </a:ln>
        </p:spPr>
        <p:txBody>
          <a:bodyPr wrap="none">
            <a:prstTxWarp prst="textNoShape">
              <a:avLst/>
            </a:prstTxWarp>
            <a:spAutoFit/>
          </a:bodyPr>
          <a:lstStyle/>
          <a:p>
            <a:endParaRPr lang="en-US"/>
          </a:p>
        </p:txBody>
      </p:sp>
      <p:pic>
        <p:nvPicPr>
          <p:cNvPr id="15383" name="Picture 43"/>
          <p:cNvPicPr>
            <a:picLocks noChangeAspect="1"/>
          </p:cNvPicPr>
          <p:nvPr/>
        </p:nvPicPr>
        <p:blipFill>
          <a:blip r:embed="rId10"/>
          <a:srcRect/>
          <a:stretch>
            <a:fillRect/>
          </a:stretch>
        </p:blipFill>
        <p:spPr bwMode="auto">
          <a:xfrm>
            <a:off x="7391400" y="5584031"/>
            <a:ext cx="4711700" cy="3143250"/>
          </a:xfrm>
          <a:prstGeom prst="rect">
            <a:avLst/>
          </a:prstGeom>
          <a:noFill/>
          <a:ln w="9525">
            <a:noFill/>
            <a:miter lim="800000"/>
            <a:headEnd/>
            <a:tailEnd/>
          </a:ln>
        </p:spPr>
      </p:pic>
      <p:sp>
        <p:nvSpPr>
          <p:cNvPr id="32" name="TextBox 31"/>
          <p:cNvSpPr txBox="1"/>
          <p:nvPr/>
        </p:nvSpPr>
        <p:spPr>
          <a:xfrm>
            <a:off x="40995600" y="5801519"/>
            <a:ext cx="4114800" cy="2678112"/>
          </a:xfrm>
          <a:prstGeom prst="rect">
            <a:avLst/>
          </a:prstGeom>
          <a:solidFill>
            <a:schemeClr val="bg1">
              <a:alpha val="30000"/>
            </a:schemeClr>
          </a:solidFill>
          <a:ln>
            <a:solidFill>
              <a:schemeClr val="bg2">
                <a:lumMod val="25000"/>
              </a:schemeClr>
            </a:solidFill>
          </a:ln>
        </p:spPr>
        <p:txBody>
          <a:bodyPr>
            <a:prstTxWarp prst="textNoShape">
              <a:avLst/>
            </a:prstTxWarp>
            <a:spAutoFit/>
          </a:bodyPr>
          <a:lstStyle/>
          <a:p>
            <a:pPr>
              <a:defRPr/>
            </a:pPr>
            <a:r>
              <a:rPr lang="en-US" sz="2400" dirty="0">
                <a:latin typeface="Arial" pitchFamily="-107" charset="0"/>
                <a:ea typeface="ＭＳ Ｐゴシック" pitchFamily="-107" charset="-128"/>
                <a:cs typeface="ＭＳ Ｐゴシック" pitchFamily="-107" charset="-128"/>
              </a:rPr>
              <a:t>The largest store near Garden Hill is on Stevenson Island.  It costs approximately $8 by water taxi (roundtrip) to get there if you don’t own your own boat.</a:t>
            </a:r>
          </a:p>
        </p:txBody>
      </p:sp>
      <p:pic>
        <p:nvPicPr>
          <p:cNvPr id="15389" name="Picture 37"/>
          <p:cNvPicPr>
            <a:picLocks noChangeAspect="1"/>
          </p:cNvPicPr>
          <p:nvPr/>
        </p:nvPicPr>
        <p:blipFill>
          <a:blip r:embed="rId11"/>
          <a:srcRect/>
          <a:stretch>
            <a:fillRect/>
          </a:stretch>
        </p:blipFill>
        <p:spPr bwMode="auto">
          <a:xfrm>
            <a:off x="35890200" y="2917031"/>
            <a:ext cx="2768600" cy="3071812"/>
          </a:xfrm>
          <a:prstGeom prst="rect">
            <a:avLst/>
          </a:prstGeom>
          <a:noFill/>
          <a:ln w="9525">
            <a:noFill/>
            <a:miter lim="800000"/>
            <a:headEnd/>
            <a:tailEnd/>
          </a:ln>
        </p:spPr>
      </p:pic>
      <p:pic>
        <p:nvPicPr>
          <p:cNvPr id="15390" name="Picture 43"/>
          <p:cNvPicPr>
            <a:picLocks noChangeAspect="1"/>
          </p:cNvPicPr>
          <p:nvPr/>
        </p:nvPicPr>
        <p:blipFill>
          <a:blip r:embed="rId12"/>
          <a:srcRect/>
          <a:stretch>
            <a:fillRect/>
          </a:stretch>
        </p:blipFill>
        <p:spPr bwMode="auto">
          <a:xfrm>
            <a:off x="39624000" y="1392238"/>
            <a:ext cx="5588000" cy="4216400"/>
          </a:xfrm>
          <a:prstGeom prst="rect">
            <a:avLst/>
          </a:prstGeom>
          <a:noFill/>
          <a:ln w="9525">
            <a:noFill/>
            <a:miter lim="800000"/>
            <a:headEnd/>
            <a:tailEnd/>
          </a:ln>
        </p:spPr>
      </p:pic>
      <p:pic>
        <p:nvPicPr>
          <p:cNvPr id="15391" name="Picture 49"/>
          <p:cNvPicPr>
            <a:picLocks noChangeAspect="1"/>
          </p:cNvPicPr>
          <p:nvPr/>
        </p:nvPicPr>
        <p:blipFill>
          <a:blip r:embed="rId13"/>
          <a:srcRect/>
          <a:stretch>
            <a:fillRect/>
          </a:stretch>
        </p:blipFill>
        <p:spPr bwMode="auto">
          <a:xfrm>
            <a:off x="38701663" y="4593431"/>
            <a:ext cx="2192337" cy="3124200"/>
          </a:xfrm>
          <a:prstGeom prst="rect">
            <a:avLst/>
          </a:prstGeom>
          <a:noFill/>
          <a:ln w="9525">
            <a:noFill/>
            <a:miter lim="800000"/>
            <a:headEnd/>
            <a:tailEnd/>
          </a:ln>
        </p:spPr>
      </p:pic>
      <p:pic>
        <p:nvPicPr>
          <p:cNvPr id="15392" name="Picture 51"/>
          <p:cNvPicPr>
            <a:picLocks noChangeAspect="1"/>
          </p:cNvPicPr>
          <p:nvPr/>
        </p:nvPicPr>
        <p:blipFill>
          <a:blip r:embed="rId14"/>
          <a:srcRect/>
          <a:stretch>
            <a:fillRect/>
          </a:stretch>
        </p:blipFill>
        <p:spPr bwMode="auto">
          <a:xfrm>
            <a:off x="37185600" y="402431"/>
            <a:ext cx="3616325" cy="2438400"/>
          </a:xfrm>
          <a:prstGeom prst="rect">
            <a:avLst/>
          </a:prstGeom>
          <a:noFill/>
          <a:ln w="9525">
            <a:noFill/>
            <a:miter lim="800000"/>
            <a:headEnd/>
            <a:tailEnd/>
          </a:ln>
        </p:spPr>
      </p:pic>
      <p:sp>
        <p:nvSpPr>
          <p:cNvPr id="15393" name="AutoShape 34"/>
          <p:cNvSpPr>
            <a:spLocks noChangeArrowheads="1"/>
          </p:cNvSpPr>
          <p:nvPr/>
        </p:nvSpPr>
        <p:spPr bwMode="auto">
          <a:xfrm>
            <a:off x="26365200" y="9850438"/>
            <a:ext cx="3276600" cy="1600200"/>
          </a:xfrm>
          <a:prstGeom prst="wedgeRectCallout">
            <a:avLst>
              <a:gd name="adj1" fmla="val -88157"/>
              <a:gd name="adj2" fmla="val 43856"/>
            </a:avLst>
          </a:prstGeom>
          <a:solidFill>
            <a:srgbClr val="FFFFFF"/>
          </a:solidFill>
          <a:ln w="9525">
            <a:solidFill>
              <a:schemeClr val="tx1"/>
            </a:solidFill>
            <a:miter lim="800000"/>
            <a:headEnd/>
            <a:tailEnd/>
          </a:ln>
        </p:spPr>
        <p:txBody>
          <a:bodyPr>
            <a:prstTxWarp prst="textNoShape">
              <a:avLst/>
            </a:prstTxWarp>
          </a:bodyPr>
          <a:lstStyle/>
          <a:p>
            <a:pPr defTabSz="912813"/>
            <a:r>
              <a:rPr lang="en-US" sz="2400"/>
              <a:t>20% often ran out of money or food and 65% sometimes ran out of food.</a:t>
            </a:r>
          </a:p>
        </p:txBody>
      </p:sp>
      <p:sp>
        <p:nvSpPr>
          <p:cNvPr id="15394" name="AutoShape 35"/>
          <p:cNvSpPr>
            <a:spLocks noChangeArrowheads="1"/>
          </p:cNvSpPr>
          <p:nvPr/>
        </p:nvSpPr>
        <p:spPr bwMode="auto">
          <a:xfrm>
            <a:off x="26365200" y="17318038"/>
            <a:ext cx="3276600" cy="1219200"/>
          </a:xfrm>
          <a:prstGeom prst="wedgeRectCallout">
            <a:avLst>
              <a:gd name="adj1" fmla="val -83773"/>
              <a:gd name="adj2" fmla="val 45935"/>
            </a:avLst>
          </a:prstGeom>
          <a:solidFill>
            <a:srgbClr val="FFFFFF"/>
          </a:solidFill>
          <a:ln w="9525">
            <a:solidFill>
              <a:schemeClr val="tx1"/>
            </a:solidFill>
            <a:miter lim="800000"/>
            <a:headEnd/>
            <a:tailEnd/>
          </a:ln>
        </p:spPr>
        <p:txBody>
          <a:bodyPr>
            <a:prstTxWarp prst="textNoShape">
              <a:avLst/>
            </a:prstTxWarp>
          </a:bodyPr>
          <a:lstStyle/>
          <a:p>
            <a:pPr defTabSz="912813"/>
            <a:r>
              <a:rPr lang="en-US" sz="2400"/>
              <a:t>66% said children weren’t able to eat enough</a:t>
            </a:r>
          </a:p>
        </p:txBody>
      </p:sp>
      <p:sp>
        <p:nvSpPr>
          <p:cNvPr id="15395" name="AutoShape 36"/>
          <p:cNvSpPr>
            <a:spLocks noChangeArrowheads="1"/>
          </p:cNvSpPr>
          <p:nvPr/>
        </p:nvSpPr>
        <p:spPr bwMode="auto">
          <a:xfrm>
            <a:off x="26365200" y="25700038"/>
            <a:ext cx="3276600" cy="1219200"/>
          </a:xfrm>
          <a:prstGeom prst="wedgeRectCallout">
            <a:avLst>
              <a:gd name="adj1" fmla="val -85060"/>
              <a:gd name="adj2" fmla="val 45009"/>
            </a:avLst>
          </a:prstGeom>
          <a:solidFill>
            <a:srgbClr val="FFFFFF"/>
          </a:solidFill>
          <a:ln w="9525">
            <a:solidFill>
              <a:schemeClr val="tx1"/>
            </a:solidFill>
            <a:miter lim="800000"/>
            <a:headEnd/>
            <a:tailEnd/>
          </a:ln>
        </p:spPr>
        <p:txBody>
          <a:bodyPr>
            <a:prstTxWarp prst="textNoShape">
              <a:avLst/>
            </a:prstTxWarp>
          </a:bodyPr>
          <a:lstStyle/>
          <a:p>
            <a:pPr defTabSz="912813"/>
            <a:r>
              <a:rPr lang="en-US" sz="2400"/>
              <a:t>43% said children had gone without food for a whole day.</a:t>
            </a:r>
          </a:p>
        </p:txBody>
      </p:sp>
      <p:sp>
        <p:nvSpPr>
          <p:cNvPr id="59" name="TextBox 58"/>
          <p:cNvSpPr txBox="1"/>
          <p:nvPr/>
        </p:nvSpPr>
        <p:spPr>
          <a:xfrm>
            <a:off x="34899600" y="6193631"/>
            <a:ext cx="3505200" cy="1939925"/>
          </a:xfrm>
          <a:prstGeom prst="rect">
            <a:avLst/>
          </a:prstGeom>
          <a:solidFill>
            <a:schemeClr val="bg1">
              <a:alpha val="30000"/>
            </a:schemeClr>
          </a:solidFill>
          <a:ln>
            <a:solidFill>
              <a:schemeClr val="bg2">
                <a:lumMod val="25000"/>
              </a:schemeClr>
            </a:solidFill>
          </a:ln>
        </p:spPr>
        <p:txBody>
          <a:bodyPr>
            <a:prstTxWarp prst="textNoShape">
              <a:avLst/>
            </a:prstTxWarp>
            <a:spAutoFit/>
          </a:bodyPr>
          <a:lstStyle/>
          <a:p>
            <a:pPr>
              <a:defRPr/>
            </a:pPr>
            <a:r>
              <a:rPr lang="en-US" sz="2400" dirty="0">
                <a:latin typeface="Arial" pitchFamily="-107" charset="0"/>
                <a:ea typeface="ＭＳ Ｐゴシック" pitchFamily="-107" charset="-128"/>
                <a:cs typeface="ＭＳ Ｐゴシック" pitchFamily="-107" charset="-128"/>
              </a:rPr>
              <a:t>A Garden Hill resident said, “produce is sparse and store-bought food is often spoiled [by the time we get it]”.</a:t>
            </a:r>
          </a:p>
        </p:txBody>
      </p:sp>
      <p:pic>
        <p:nvPicPr>
          <p:cNvPr id="37" name="Picture 36"/>
          <p:cNvPicPr>
            <a:picLocks noChangeAspect="1"/>
          </p:cNvPicPr>
          <p:nvPr/>
        </p:nvPicPr>
        <p:blipFill>
          <a:blip r:embed="rId15"/>
          <a:stretch>
            <a:fillRect/>
          </a:stretch>
        </p:blipFill>
        <p:spPr>
          <a:xfrm>
            <a:off x="609600" y="25167431"/>
            <a:ext cx="15773400" cy="68580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3691</TotalTime>
  <Words>1549</Words>
  <Application>Microsoft Macintosh PowerPoint</Application>
  <PresentationFormat>Custom</PresentationFormat>
  <Paragraphs>64</Paragraphs>
  <Slides>1</Slides>
  <Notes>1</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Flow</vt:lpstr>
      <vt:lpstr>Slide 1</vt:lpstr>
    </vt:vector>
  </TitlesOfParts>
  <Company>Self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Asfia Gulrukh Kamal</dc:creator>
  <cp:lastModifiedBy>Shirley Thompson</cp:lastModifiedBy>
  <cp:revision>261</cp:revision>
  <cp:lastPrinted>2009-07-17T00:09:31Z</cp:lastPrinted>
  <dcterms:created xsi:type="dcterms:W3CDTF">2010-01-18T15:41:40Z</dcterms:created>
  <dcterms:modified xsi:type="dcterms:W3CDTF">2010-01-18T15:50:21Z</dcterms:modified>
</cp:coreProperties>
</file>