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1" autoAdjust="0"/>
  </p:normalViewPr>
  <p:slideViewPr>
    <p:cSldViewPr>
      <p:cViewPr varScale="1">
        <p:scale>
          <a:sx n="71" d="100"/>
          <a:sy n="71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09C64-CCDB-4E86-87AD-11E00439A69D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B8F8D-4F5B-4B3B-BBDF-240D5AF42D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07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8F8D-4F5B-4B3B-BBDF-240D5AF42DC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08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</a:t>
            </a:r>
            <a:r>
              <a:rPr lang="en-CA" baseline="0" dirty="0" smtClean="0"/>
              <a:t> is an important point – emphasize that all members of the family must be in agreement about getting a dog and that they all understand how much work and commitment it is.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8F8D-4F5B-4B3B-BBDF-240D5AF42DC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088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8F8D-4F5B-4B3B-BBDF-240D5AF42DC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08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8F8D-4F5B-4B3B-BBDF-240D5AF42DC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08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FF99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C84ED-455B-4587-AE12-16830481BC1F}" type="datetime1">
              <a:rPr lang="en-CA" smtClean="0"/>
              <a:t>09/05/2013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B8DB-2A43-4BFB-8FA6-64861E73B1B4}" type="datetime1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F9D-F9C9-4589-B7BE-C757FB032DF0}" type="datetime1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E9E7-9D93-4543-8DBA-4D532C53DF08}" type="datetime1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/>
          <p:cNvSpPr txBox="1"/>
          <p:nvPr userDrawn="1"/>
        </p:nvSpPr>
        <p:spPr>
          <a:xfrm>
            <a:off x="97766" y="404665"/>
            <a:ext cx="369332" cy="29639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sz="1200" baseline="0" dirty="0" smtClean="0"/>
              <a:t>Copyright 2012  by Lisa Birdsbill</a:t>
            </a:r>
            <a:endParaRPr lang="en-CA" sz="1200" baseline="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917D-5226-4016-9AAE-ACE7730F2B7A}" type="datetime1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F5A3-BDB1-4B31-B52F-CD03B2DFD55B}" type="datetime1">
              <a:rPr lang="en-CA" smtClean="0"/>
              <a:t>09/05/2013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D099-AE0D-4F50-97BE-A9984CA1E4DE}" type="datetime1">
              <a:rPr lang="en-CA" smtClean="0"/>
              <a:t>09/05/2013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extBox 9"/>
          <p:cNvSpPr txBox="1"/>
          <p:nvPr userDrawn="1"/>
        </p:nvSpPr>
        <p:spPr>
          <a:xfrm>
            <a:off x="97766" y="404665"/>
            <a:ext cx="369332" cy="29639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sz="1200" baseline="0" dirty="0" smtClean="0"/>
              <a:t>Copyright 2012  by Lisa Birdsbill</a:t>
            </a:r>
            <a:endParaRPr lang="en-CA" sz="1200" baseline="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99BE-BD86-4741-8FFF-45B02C12BB25}" type="datetime1">
              <a:rPr lang="en-CA" smtClean="0"/>
              <a:t>09/05/2013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B2B6-FAA5-4CD0-90C1-6617F11E3687}" type="datetime1">
              <a:rPr lang="en-CA" smtClean="0"/>
              <a:t>09/05/2013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AA15-73D1-4A2F-B15E-B069249AC2EA}" type="datetime1">
              <a:rPr lang="en-CA" smtClean="0"/>
              <a:t>09/05/2013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AF9-3F8E-487E-A009-E9E1C0A1ADB5}" type="datetime1">
              <a:rPr lang="en-CA" smtClean="0"/>
              <a:t>09/05/2013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9762B5-E56A-429F-BFD3-EA2FA10865D9}" type="datetime1">
              <a:rPr lang="en-CA" smtClean="0"/>
              <a:t>09/05/2013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C3F3BD-53FA-4604-8E2F-FB14B11D62D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pull dir="l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rgbClr val="FF9900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Labradoodles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Awesome Family Dog</a:t>
            </a:r>
            <a:endParaRPr lang="en-CA" dirty="0"/>
          </a:p>
        </p:txBody>
      </p:sp>
      <p:pic>
        <p:nvPicPr>
          <p:cNvPr id="1027" name="Picture 3" descr="C:\Users\Lisa\AppData\Local\Microsoft\Windows\Temporary Internet Files\Content.IE5\HBLGHD5B\MP900422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77072"/>
            <a:ext cx="2661366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44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pPr algn="ctr"/>
            <a:r>
              <a:rPr lang="en-CA" sz="3200" b="1" spc="0" dirty="0" smtClean="0"/>
              <a:t>What Everyone Should Know </a:t>
            </a:r>
            <a:r>
              <a:rPr lang="en-CA" sz="3200" b="1" spc="0" dirty="0"/>
              <a:t>B</a:t>
            </a:r>
            <a:r>
              <a:rPr lang="en-CA" sz="3200" b="1" spc="0" dirty="0" smtClean="0"/>
              <a:t>efore </a:t>
            </a:r>
            <a:r>
              <a:rPr lang="en-CA" sz="3200" b="1" spc="0" dirty="0"/>
              <a:t>T</a:t>
            </a:r>
            <a:r>
              <a:rPr lang="en-CA" sz="3200" b="1" spc="0" dirty="0" smtClean="0"/>
              <a:t>hey Buy A </a:t>
            </a:r>
            <a:r>
              <a:rPr lang="en-CA" sz="3200" b="1" spc="0" dirty="0" err="1" smtClean="0"/>
              <a:t>Labradoodle</a:t>
            </a:r>
            <a:endParaRPr lang="en-CA" sz="3200" b="1" spc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They are a cross breed, so you won’t know what you get until you see it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They are very gentle, but high energy and excitable</a:t>
            </a:r>
          </a:p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They are hypo-allergenic, but can still shed!</a:t>
            </a:r>
          </a:p>
          <a:p>
            <a:pPr>
              <a:buFont typeface="Wingdings" pitchFamily="2" charset="2"/>
              <a:buChar char="Ø"/>
            </a:pPr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1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728648" cy="1040160"/>
          </a:xfrm>
        </p:spPr>
        <p:txBody>
          <a:bodyPr>
            <a:noAutofit/>
          </a:bodyPr>
          <a:lstStyle/>
          <a:p>
            <a:pPr algn="ctr"/>
            <a:r>
              <a:rPr lang="en-CA" sz="3600" b="1" spc="0" dirty="0" smtClean="0"/>
              <a:t>What Everyone Should Do Before They Bring their </a:t>
            </a:r>
            <a:r>
              <a:rPr lang="en-CA" sz="3600" b="1" spc="0" dirty="0" err="1" smtClean="0"/>
              <a:t>Labradoodle</a:t>
            </a:r>
            <a:r>
              <a:rPr lang="en-CA" sz="3600" b="1" spc="0" dirty="0" smtClean="0"/>
              <a:t> Home</a:t>
            </a:r>
            <a:endParaRPr lang="en-CA" sz="3600" b="1" spc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Crawl around your house on all fours and see what exciting things you could chew on – move them!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Block off a section of the house with baby gates, or risk having your carpets ruined by accidents!</a:t>
            </a:r>
          </a:p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Read books, have conversations and make a plan for training and obedience – the whole family needs to know their job!</a:t>
            </a:r>
          </a:p>
          <a:p>
            <a:pPr>
              <a:buFont typeface="Wingdings" pitchFamily="2" charset="2"/>
              <a:buChar char="Ø"/>
            </a:pP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178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600" b="1" spc="0" dirty="0" smtClean="0"/>
              <a:t>What Everyone Should Have Before They Bring their </a:t>
            </a:r>
            <a:r>
              <a:rPr lang="en-CA" sz="3600" b="1" spc="0" dirty="0" err="1" smtClean="0"/>
              <a:t>Labradoodle</a:t>
            </a:r>
            <a:r>
              <a:rPr lang="en-CA" sz="3600" b="1" spc="0" dirty="0" smtClean="0"/>
              <a:t> Home</a:t>
            </a:r>
            <a:endParaRPr lang="en-CA" sz="3600" b="1" spc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For eating: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really good dog food, try and get the same brand the breeder uses so your new family member doesn’t get an upset stomach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Sturdy bowls for water and food, the heavier the better or they will push them around the room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For sleeping:  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A cozy bed with sheepskin or fleece, but not too plump – dogs like a firm mattress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A baby blanket – some dogs like to hide their noses under it</a:t>
            </a:r>
          </a:p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For grooming: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A good pin brush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Toothbrush and paste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Nail clippers</a:t>
            </a:r>
            <a:endParaRPr lang="en-CA" dirty="0"/>
          </a:p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For playing: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Heavy duty rubber chew toys like </a:t>
            </a:r>
            <a:r>
              <a:rPr lang="en-CA" dirty="0" err="1" smtClean="0"/>
              <a:t>Kongs</a:t>
            </a:r>
            <a:r>
              <a:rPr lang="en-CA" dirty="0" smtClean="0"/>
              <a:t> – no squeakers, that gets them too excited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Bones and Balls</a:t>
            </a:r>
          </a:p>
          <a:p>
            <a:pPr lvl="1">
              <a:buFont typeface="Wingdings" pitchFamily="2" charset="2"/>
              <a:buChar char="Ø"/>
            </a:pPr>
            <a:endParaRPr lang="en-CA" dirty="0"/>
          </a:p>
          <a:p>
            <a:pPr>
              <a:buFont typeface="Wingdings" pitchFamily="2" charset="2"/>
              <a:buChar char="Ø"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36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5000">
        <p14:prism isInverted="1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600" b="1" spc="0" dirty="0" smtClean="0"/>
              <a:t>What Everyone Should Do The First Day They Have Their </a:t>
            </a:r>
            <a:r>
              <a:rPr lang="en-CA" sz="3600" b="1" spc="0" dirty="0" err="1" smtClean="0"/>
              <a:t>Labradoodle</a:t>
            </a:r>
            <a:endParaRPr lang="en-CA" sz="3600" b="1" spc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Go for a family walk – this establishes that you are a pack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Eat something, and then feed the dog.  People eat before dogs do – establishes dog’s position in the pack (at the bottom)</a:t>
            </a:r>
          </a:p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Leave the room and return, ignoring the dog for several minutes – another method for establishing dog’s position in the pack.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99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GROOMING AND MAINTENANCE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Curly Coated ‘Doodles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Flat Coated ‘Doodles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Requires frequent pin brushing to prevent mats</a:t>
            </a:r>
          </a:p>
          <a:p>
            <a:r>
              <a:rPr lang="en-CA" dirty="0" smtClean="0"/>
              <a:t>Must be very careful when bathing that fur is completely mat free</a:t>
            </a:r>
          </a:p>
          <a:p>
            <a:r>
              <a:rPr lang="en-CA" dirty="0" smtClean="0"/>
              <a:t>Clipping must be done slowly to ensure skin isn’t nicked.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335506"/>
          </a:xfrm>
        </p:spPr>
        <p:txBody>
          <a:bodyPr>
            <a:normAutofit/>
          </a:bodyPr>
          <a:lstStyle/>
          <a:p>
            <a:r>
              <a:rPr lang="en-CA" dirty="0" smtClean="0"/>
              <a:t>Requires less pin brushing, but still needs regular brushing</a:t>
            </a:r>
          </a:p>
          <a:p>
            <a:r>
              <a:rPr lang="en-CA" dirty="0" smtClean="0"/>
              <a:t>Bathing is easier, as matting doesn’t occur</a:t>
            </a:r>
          </a:p>
          <a:p>
            <a:r>
              <a:rPr lang="en-CA" dirty="0" smtClean="0"/>
              <a:t>Clipping can still be a challenge if the coat is thick.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7959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>
                <a:solidFill>
                  <a:srgbClr val="FFC000"/>
                </a:solidFill>
              </a:rPr>
              <a:t>Fly in from bottom</a:t>
            </a:r>
            <a:endParaRPr lang="en-CA" i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57959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>
                <a:solidFill>
                  <a:srgbClr val="FFC000"/>
                </a:solidFill>
              </a:rPr>
              <a:t>Float in from top</a:t>
            </a:r>
            <a:endParaRPr lang="en-CA" i="1" dirty="0">
              <a:solidFill>
                <a:srgbClr val="FFC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47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5000">
        <p14:prism isInverted="1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1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1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1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1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GROOMING AND MAINTENANCE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b="1" dirty="0" smtClean="0"/>
              <a:t>Teeth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Brush daily with tooth brush and paste (chicken flavour is always enjoyed)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Pick tarter off the molars</a:t>
            </a:r>
          </a:p>
          <a:p>
            <a:pPr marL="274320" lvl="1" indent="0">
              <a:buNone/>
            </a:pPr>
            <a:endParaRPr lang="en-CA" dirty="0"/>
          </a:p>
          <a:p>
            <a:pPr marL="274320" lvl="1" indent="0">
              <a:buNone/>
            </a:pPr>
            <a:r>
              <a:rPr lang="en-CA" dirty="0" smtClean="0"/>
              <a:t>	</a:t>
            </a:r>
            <a:r>
              <a:rPr lang="en-CA" sz="2400" b="1" dirty="0" smtClean="0"/>
              <a:t>Nails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Invest in high quality clippers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Be very careful not to cut the quick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If not comfortable doing it call in a groomer!</a:t>
            </a:r>
          </a:p>
          <a:p>
            <a:pPr lvl="1">
              <a:buFont typeface="Wingdings" pitchFamily="2" charset="2"/>
              <a:buChar char="Ø"/>
            </a:pPr>
            <a:endParaRPr lang="en-CA" dirty="0"/>
          </a:p>
          <a:p>
            <a:pPr marL="274320" lvl="1" indent="0">
              <a:buNone/>
            </a:pPr>
            <a:r>
              <a:rPr lang="en-CA" dirty="0" smtClean="0"/>
              <a:t>	</a:t>
            </a:r>
            <a:r>
              <a:rPr lang="en-CA" sz="2400" b="1" dirty="0" smtClean="0"/>
              <a:t>Ears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Check for dirt, use cotton balls to clean out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If dog is scratching lots, could be mites…off to the Vet you go!</a:t>
            </a:r>
          </a:p>
          <a:p>
            <a:pPr marL="274320" lvl="1" indent="0">
              <a:buNone/>
            </a:pPr>
            <a:endParaRPr lang="en-CA" dirty="0"/>
          </a:p>
        </p:txBody>
      </p:sp>
      <p:sp>
        <p:nvSpPr>
          <p:cNvPr id="9" name="Explosion 2 8"/>
          <p:cNvSpPr/>
          <p:nvPr/>
        </p:nvSpPr>
        <p:spPr>
          <a:xfrm>
            <a:off x="6804248" y="2420888"/>
            <a:ext cx="2088232" cy="129614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Take Note</a:t>
            </a:r>
            <a:endParaRPr lang="en-CA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940152" y="3284984"/>
            <a:ext cx="1296144" cy="1080120"/>
          </a:xfrm>
          <a:prstGeom prst="straightConnector1">
            <a:avLst/>
          </a:prstGeom>
          <a:ln w="41275" cap="rnd">
            <a:bevel/>
            <a:tailEnd type="arrow"/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92280" y="3842680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My own drawing</a:t>
            </a:r>
            <a:endParaRPr lang="en-CA" sz="10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757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43472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BEST ADVICE TO MAINTAIN A HEALTHY HAPPY LABRADOODLE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sz="6600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en-CA" sz="6600" dirty="0" smtClean="0">
                <a:latin typeface="Bookman Old Style" pitchFamily="18" charset="0"/>
              </a:rPr>
              <a:t>PLAY</a:t>
            </a:r>
          </a:p>
          <a:p>
            <a:pPr marL="0" indent="0" algn="ctr">
              <a:buNone/>
            </a:pPr>
            <a:r>
              <a:rPr lang="en-CA" sz="6600" dirty="0" smtClean="0">
                <a:latin typeface="Bookman Old Style" pitchFamily="18" charset="0"/>
              </a:rPr>
              <a:t>AND</a:t>
            </a:r>
          </a:p>
          <a:p>
            <a:pPr marL="0" indent="0" algn="ctr">
              <a:buNone/>
            </a:pPr>
            <a:r>
              <a:rPr lang="en-CA" sz="6600" dirty="0" smtClean="0">
                <a:latin typeface="Bookman Old Style" pitchFamily="18" charset="0"/>
              </a:rPr>
              <a:t>LOVE</a:t>
            </a:r>
            <a:endParaRPr lang="en-CA" sz="6600" dirty="0">
              <a:latin typeface="Bookman Old Styl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PowerPoint 2010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F3BD-53FA-4604-8E2F-FB14B11D62D8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91703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477</Words>
  <Application>Microsoft Office PowerPoint</Application>
  <PresentationFormat>On-screen Show (4:3)</PresentationFormat>
  <Paragraphs>94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Labradoodles</vt:lpstr>
      <vt:lpstr>What Everyone Should Know Before They Buy A Labradoodle</vt:lpstr>
      <vt:lpstr>What Everyone Should Do Before They Bring their Labradoodle Home</vt:lpstr>
      <vt:lpstr>What Everyone Should Have Before They Bring their Labradoodle Home</vt:lpstr>
      <vt:lpstr>What Everyone Should Do The First Day They Have Their Labradoodle</vt:lpstr>
      <vt:lpstr>GROOMING AND MAINTENANCE</vt:lpstr>
      <vt:lpstr>GROOMING AND MAINTENANCE</vt:lpstr>
      <vt:lpstr>BEST ADVICE TO MAINTAIN A HEALTHY HAPPY LABRADOODLE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LABRADOODLES</dc:title>
  <dc:creator>Lisa</dc:creator>
  <cp:lastModifiedBy>Lisa</cp:lastModifiedBy>
  <cp:revision>36</cp:revision>
  <dcterms:created xsi:type="dcterms:W3CDTF">2013-05-09T23:39:28Z</dcterms:created>
  <dcterms:modified xsi:type="dcterms:W3CDTF">2013-05-10T02:12:54Z</dcterms:modified>
</cp:coreProperties>
</file>