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1"/>
          <p:cNvSpPr/>
          <p:nvPr/>
        </p:nvSpPr>
        <p:spPr>
          <a:xfrm>
            <a:off x="798120" y="3150360"/>
            <a:ext cx="8275320" cy="0"/>
          </a:xfrm>
          <a:prstGeom prst="line">
            <a:avLst/>
          </a:prstGeom>
          <a:ln>
            <a:solidFill>
              <a:srgbClr val="000000"/>
            </a:solidFill>
            <a:custDash>
              <a:ds d="1100000" sp="500000"/>
              <a:ds d="1100000" sp="500000"/>
            </a:custDash>
          </a:ln>
        </p:spPr>
        <p:style>
          <a:lnRef idx="0"/>
          <a:fillRef idx="0"/>
          <a:effectRef idx="0"/>
          <a:fontRef idx="minor"/>
        </p:style>
      </p:sp>
      <p:grpSp>
        <p:nvGrpSpPr>
          <p:cNvPr id="39" name="Group 2"/>
          <p:cNvGrpSpPr/>
          <p:nvPr/>
        </p:nvGrpSpPr>
        <p:grpSpPr>
          <a:xfrm>
            <a:off x="8846280" y="1731600"/>
            <a:ext cx="456840" cy="2697480"/>
            <a:chOff x="8846280" y="1731600"/>
            <a:chExt cx="456840" cy="2697480"/>
          </a:xfrm>
        </p:grpSpPr>
        <p:sp>
          <p:nvSpPr>
            <p:cNvPr id="40" name="Line 3"/>
            <p:cNvSpPr/>
            <p:nvPr/>
          </p:nvSpPr>
          <p:spPr>
            <a:xfrm flipV="1">
              <a:off x="8846280" y="1731600"/>
              <a:ext cx="6480" cy="136116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" name="Line 4"/>
            <p:cNvSpPr/>
            <p:nvPr/>
          </p:nvSpPr>
          <p:spPr>
            <a:xfrm flipH="1" flipV="1">
              <a:off x="8846280" y="3138480"/>
              <a:ext cx="6480" cy="129060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" name="CustomShape 5"/>
            <p:cNvSpPr/>
            <p:nvPr/>
          </p:nvSpPr>
          <p:spPr>
            <a:xfrm>
              <a:off x="8846280" y="351468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28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43" name="CustomShape 6"/>
            <p:cNvSpPr/>
            <p:nvPr/>
          </p:nvSpPr>
          <p:spPr>
            <a:xfrm>
              <a:off x="8846280" y="232596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27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44" name="Group 7"/>
          <p:cNvGrpSpPr/>
          <p:nvPr/>
        </p:nvGrpSpPr>
        <p:grpSpPr>
          <a:xfrm>
            <a:off x="8341920" y="1687320"/>
            <a:ext cx="456840" cy="2423160"/>
            <a:chOff x="8341920" y="1687320"/>
            <a:chExt cx="456840" cy="2423160"/>
          </a:xfrm>
        </p:grpSpPr>
        <p:sp>
          <p:nvSpPr>
            <p:cNvPr id="45" name="Line 8"/>
            <p:cNvSpPr/>
            <p:nvPr/>
          </p:nvSpPr>
          <p:spPr>
            <a:xfrm flipV="1">
              <a:off x="8661960" y="1687320"/>
              <a:ext cx="6480" cy="140688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Line 9"/>
            <p:cNvSpPr/>
            <p:nvPr/>
          </p:nvSpPr>
          <p:spPr>
            <a:xfrm flipH="1" flipV="1">
              <a:off x="8661960" y="3139920"/>
              <a:ext cx="6480" cy="97056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CustomShape 10"/>
            <p:cNvSpPr/>
            <p:nvPr/>
          </p:nvSpPr>
          <p:spPr>
            <a:xfrm>
              <a:off x="8341920" y="347040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26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48" name="CustomShape 11"/>
            <p:cNvSpPr/>
            <p:nvPr/>
          </p:nvSpPr>
          <p:spPr>
            <a:xfrm>
              <a:off x="8341920" y="228168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25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49" name="Group 12"/>
          <p:cNvGrpSpPr/>
          <p:nvPr/>
        </p:nvGrpSpPr>
        <p:grpSpPr>
          <a:xfrm>
            <a:off x="5043600" y="1824480"/>
            <a:ext cx="463320" cy="2560320"/>
            <a:chOff x="5043600" y="1824480"/>
            <a:chExt cx="463320" cy="2560320"/>
          </a:xfrm>
        </p:grpSpPr>
        <p:sp>
          <p:nvSpPr>
            <p:cNvPr id="50" name="Line 13"/>
            <p:cNvSpPr/>
            <p:nvPr/>
          </p:nvSpPr>
          <p:spPr>
            <a:xfrm flipV="1">
              <a:off x="5043600" y="1824480"/>
              <a:ext cx="6480" cy="131544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Line 14"/>
            <p:cNvSpPr/>
            <p:nvPr/>
          </p:nvSpPr>
          <p:spPr>
            <a:xfrm flipH="1" flipV="1">
              <a:off x="5043600" y="3185640"/>
              <a:ext cx="6480" cy="119916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15"/>
            <p:cNvSpPr/>
            <p:nvPr/>
          </p:nvSpPr>
          <p:spPr>
            <a:xfrm>
              <a:off x="5050080" y="342468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24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53" name="CustomShape 16"/>
            <p:cNvSpPr/>
            <p:nvPr/>
          </p:nvSpPr>
          <p:spPr>
            <a:xfrm>
              <a:off x="5050080" y="223596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23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54" name="Group 17"/>
          <p:cNvGrpSpPr/>
          <p:nvPr/>
        </p:nvGrpSpPr>
        <p:grpSpPr>
          <a:xfrm>
            <a:off x="5964480" y="1413000"/>
            <a:ext cx="502560" cy="3200400"/>
            <a:chOff x="5964480" y="1413000"/>
            <a:chExt cx="502560" cy="3200400"/>
          </a:xfrm>
        </p:grpSpPr>
        <p:sp>
          <p:nvSpPr>
            <p:cNvPr id="55" name="Line 18"/>
            <p:cNvSpPr/>
            <p:nvPr/>
          </p:nvSpPr>
          <p:spPr>
            <a:xfrm flipV="1">
              <a:off x="6369480" y="1413000"/>
              <a:ext cx="6480" cy="172692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Line 19"/>
            <p:cNvSpPr/>
            <p:nvPr/>
          </p:nvSpPr>
          <p:spPr>
            <a:xfrm flipH="1" flipV="1">
              <a:off x="6369480" y="3185640"/>
              <a:ext cx="6480" cy="142776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20"/>
            <p:cNvSpPr/>
            <p:nvPr/>
          </p:nvSpPr>
          <p:spPr>
            <a:xfrm>
              <a:off x="6010200" y="337896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21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58" name="CustomShape 21"/>
            <p:cNvSpPr/>
            <p:nvPr/>
          </p:nvSpPr>
          <p:spPr>
            <a:xfrm>
              <a:off x="5964480" y="2235960"/>
              <a:ext cx="456840" cy="4568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22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59" name="Group 22"/>
          <p:cNvGrpSpPr/>
          <p:nvPr/>
        </p:nvGrpSpPr>
        <p:grpSpPr>
          <a:xfrm>
            <a:off x="5651280" y="1403280"/>
            <a:ext cx="456840" cy="3154680"/>
            <a:chOff x="5651280" y="1403280"/>
            <a:chExt cx="456840" cy="3154680"/>
          </a:xfrm>
        </p:grpSpPr>
        <p:sp>
          <p:nvSpPr>
            <p:cNvPr id="60" name="Line 23"/>
            <p:cNvSpPr/>
            <p:nvPr/>
          </p:nvSpPr>
          <p:spPr>
            <a:xfrm flipV="1">
              <a:off x="5964840" y="1403280"/>
              <a:ext cx="6480" cy="168120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Line 24"/>
            <p:cNvSpPr/>
            <p:nvPr/>
          </p:nvSpPr>
          <p:spPr>
            <a:xfrm flipH="1" flipV="1">
              <a:off x="5964840" y="3130200"/>
              <a:ext cx="6480" cy="142776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" name="CustomShape 25"/>
            <p:cNvSpPr/>
            <p:nvPr/>
          </p:nvSpPr>
          <p:spPr>
            <a:xfrm>
              <a:off x="5651280" y="336924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17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63" name="CustomShape 26"/>
            <p:cNvSpPr/>
            <p:nvPr/>
          </p:nvSpPr>
          <p:spPr>
            <a:xfrm>
              <a:off x="5651280" y="218052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18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64" name="Group 27"/>
          <p:cNvGrpSpPr/>
          <p:nvPr/>
        </p:nvGrpSpPr>
        <p:grpSpPr>
          <a:xfrm>
            <a:off x="3952800" y="1687320"/>
            <a:ext cx="502560" cy="2468880"/>
            <a:chOff x="3952800" y="1687320"/>
            <a:chExt cx="502560" cy="2468880"/>
          </a:xfrm>
        </p:grpSpPr>
        <p:sp>
          <p:nvSpPr>
            <p:cNvPr id="65" name="Line 28"/>
            <p:cNvSpPr/>
            <p:nvPr/>
          </p:nvSpPr>
          <p:spPr>
            <a:xfrm flipV="1">
              <a:off x="3998520" y="1687320"/>
              <a:ext cx="0" cy="146304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Line 29"/>
            <p:cNvSpPr/>
            <p:nvPr/>
          </p:nvSpPr>
          <p:spPr>
            <a:xfrm flipV="1">
              <a:off x="3998520" y="3196080"/>
              <a:ext cx="0" cy="96012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30"/>
            <p:cNvSpPr/>
            <p:nvPr/>
          </p:nvSpPr>
          <p:spPr>
            <a:xfrm>
              <a:off x="3998520" y="347040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12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68" name="CustomShape 31"/>
            <p:cNvSpPr/>
            <p:nvPr/>
          </p:nvSpPr>
          <p:spPr>
            <a:xfrm>
              <a:off x="3952800" y="2327400"/>
              <a:ext cx="456840" cy="4568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11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69" name="Group 32"/>
          <p:cNvGrpSpPr/>
          <p:nvPr/>
        </p:nvGrpSpPr>
        <p:grpSpPr>
          <a:xfrm>
            <a:off x="2946960" y="1778760"/>
            <a:ext cx="463320" cy="2103120"/>
            <a:chOff x="2946960" y="1778760"/>
            <a:chExt cx="463320" cy="2103120"/>
          </a:xfrm>
        </p:grpSpPr>
        <p:sp>
          <p:nvSpPr>
            <p:cNvPr id="70" name="Line 33"/>
            <p:cNvSpPr/>
            <p:nvPr/>
          </p:nvSpPr>
          <p:spPr>
            <a:xfrm flipV="1">
              <a:off x="2946960" y="1778760"/>
              <a:ext cx="6480" cy="136116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Line 34"/>
            <p:cNvSpPr/>
            <p:nvPr/>
          </p:nvSpPr>
          <p:spPr>
            <a:xfrm flipH="1" flipV="1">
              <a:off x="2946960" y="3185640"/>
              <a:ext cx="6480" cy="69624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35"/>
            <p:cNvSpPr/>
            <p:nvPr/>
          </p:nvSpPr>
          <p:spPr>
            <a:xfrm>
              <a:off x="2953440" y="337896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15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73" name="CustomShape 36"/>
            <p:cNvSpPr/>
            <p:nvPr/>
          </p:nvSpPr>
          <p:spPr>
            <a:xfrm>
              <a:off x="2953440" y="219024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16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74" name="Group 37"/>
          <p:cNvGrpSpPr/>
          <p:nvPr/>
        </p:nvGrpSpPr>
        <p:grpSpPr>
          <a:xfrm>
            <a:off x="7290360" y="1458720"/>
            <a:ext cx="502920" cy="2880360"/>
            <a:chOff x="7290360" y="1458720"/>
            <a:chExt cx="502920" cy="2880360"/>
          </a:xfrm>
        </p:grpSpPr>
        <p:sp>
          <p:nvSpPr>
            <p:cNvPr id="75" name="Line 38"/>
            <p:cNvSpPr/>
            <p:nvPr/>
          </p:nvSpPr>
          <p:spPr>
            <a:xfrm flipH="1" flipV="1">
              <a:off x="7785000" y="1458720"/>
              <a:ext cx="8280" cy="168120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Line 39"/>
            <p:cNvSpPr/>
            <p:nvPr/>
          </p:nvSpPr>
          <p:spPr>
            <a:xfrm flipV="1">
              <a:off x="7785000" y="3185640"/>
              <a:ext cx="8280" cy="115344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40"/>
            <p:cNvSpPr/>
            <p:nvPr/>
          </p:nvSpPr>
          <p:spPr>
            <a:xfrm>
              <a:off x="7290360" y="3378960"/>
              <a:ext cx="456840" cy="489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20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78" name="CustomShape 41"/>
            <p:cNvSpPr/>
            <p:nvPr/>
          </p:nvSpPr>
          <p:spPr>
            <a:xfrm>
              <a:off x="7348320" y="2235960"/>
              <a:ext cx="398880" cy="4867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19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79" name="Group 42"/>
          <p:cNvGrpSpPr/>
          <p:nvPr/>
        </p:nvGrpSpPr>
        <p:grpSpPr>
          <a:xfrm>
            <a:off x="6995520" y="1674720"/>
            <a:ext cx="411120" cy="2697480"/>
            <a:chOff x="6995520" y="1674720"/>
            <a:chExt cx="411120" cy="2697480"/>
          </a:xfrm>
        </p:grpSpPr>
        <p:sp>
          <p:nvSpPr>
            <p:cNvPr id="80" name="Line 43"/>
            <p:cNvSpPr/>
            <p:nvPr/>
          </p:nvSpPr>
          <p:spPr>
            <a:xfrm flipV="1">
              <a:off x="7315560" y="1674720"/>
              <a:ext cx="0" cy="146304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Line 44"/>
            <p:cNvSpPr/>
            <p:nvPr/>
          </p:nvSpPr>
          <p:spPr>
            <a:xfrm flipV="1">
              <a:off x="7315560" y="3183480"/>
              <a:ext cx="0" cy="118872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45"/>
            <p:cNvSpPr/>
            <p:nvPr/>
          </p:nvSpPr>
          <p:spPr>
            <a:xfrm>
              <a:off x="6995520" y="3503520"/>
              <a:ext cx="27396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9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83" name="CustomShape 46"/>
            <p:cNvSpPr/>
            <p:nvPr/>
          </p:nvSpPr>
          <p:spPr>
            <a:xfrm>
              <a:off x="6995520" y="2314800"/>
              <a:ext cx="41112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10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84" name="Group 47"/>
          <p:cNvGrpSpPr/>
          <p:nvPr/>
        </p:nvGrpSpPr>
        <p:grpSpPr>
          <a:xfrm>
            <a:off x="3449880" y="1631880"/>
            <a:ext cx="502560" cy="2514600"/>
            <a:chOff x="3449880" y="1631880"/>
            <a:chExt cx="502560" cy="2514600"/>
          </a:xfrm>
        </p:grpSpPr>
        <p:sp>
          <p:nvSpPr>
            <p:cNvPr id="85" name="Line 48"/>
            <p:cNvSpPr/>
            <p:nvPr/>
          </p:nvSpPr>
          <p:spPr>
            <a:xfrm flipV="1">
              <a:off x="3809160" y="1631880"/>
              <a:ext cx="6480" cy="149832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Line 49"/>
            <p:cNvSpPr/>
            <p:nvPr/>
          </p:nvSpPr>
          <p:spPr>
            <a:xfrm flipH="1" flipV="1">
              <a:off x="3809160" y="3175920"/>
              <a:ext cx="6480" cy="97056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50"/>
            <p:cNvSpPr/>
            <p:nvPr/>
          </p:nvSpPr>
          <p:spPr>
            <a:xfrm>
              <a:off x="3495600" y="3323520"/>
              <a:ext cx="4568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14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88" name="CustomShape 51"/>
            <p:cNvSpPr/>
            <p:nvPr/>
          </p:nvSpPr>
          <p:spPr>
            <a:xfrm>
              <a:off x="3449880" y="2180520"/>
              <a:ext cx="456840" cy="4568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13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89" name="Group 52"/>
          <p:cNvGrpSpPr/>
          <p:nvPr/>
        </p:nvGrpSpPr>
        <p:grpSpPr>
          <a:xfrm>
            <a:off x="4687200" y="1802520"/>
            <a:ext cx="319680" cy="2423160"/>
            <a:chOff x="4687200" y="1802520"/>
            <a:chExt cx="319680" cy="2423160"/>
          </a:xfrm>
        </p:grpSpPr>
        <p:sp>
          <p:nvSpPr>
            <p:cNvPr id="90" name="Line 53"/>
            <p:cNvSpPr/>
            <p:nvPr/>
          </p:nvSpPr>
          <p:spPr>
            <a:xfrm flipV="1">
              <a:off x="4687200" y="1802520"/>
              <a:ext cx="0" cy="132588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Line 54"/>
            <p:cNvSpPr/>
            <p:nvPr/>
          </p:nvSpPr>
          <p:spPr>
            <a:xfrm flipV="1">
              <a:off x="4687200" y="3174120"/>
              <a:ext cx="0" cy="105156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55"/>
            <p:cNvSpPr/>
            <p:nvPr/>
          </p:nvSpPr>
          <p:spPr>
            <a:xfrm>
              <a:off x="4732920" y="3402720"/>
              <a:ext cx="27396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7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93" name="CustomShape 56"/>
            <p:cNvSpPr/>
            <p:nvPr/>
          </p:nvSpPr>
          <p:spPr>
            <a:xfrm>
              <a:off x="4732920" y="2214000"/>
              <a:ext cx="27396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8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94" name="Group 57"/>
          <p:cNvGrpSpPr/>
          <p:nvPr/>
        </p:nvGrpSpPr>
        <p:grpSpPr>
          <a:xfrm>
            <a:off x="706680" y="933840"/>
            <a:ext cx="274320" cy="3771000"/>
            <a:chOff x="706680" y="933840"/>
            <a:chExt cx="274320" cy="3771000"/>
          </a:xfrm>
        </p:grpSpPr>
        <p:sp>
          <p:nvSpPr>
            <p:cNvPr id="95" name="Line 58"/>
            <p:cNvSpPr/>
            <p:nvPr/>
          </p:nvSpPr>
          <p:spPr>
            <a:xfrm flipV="1">
              <a:off x="981000" y="933840"/>
              <a:ext cx="0" cy="219456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Line 59"/>
            <p:cNvSpPr/>
            <p:nvPr/>
          </p:nvSpPr>
          <p:spPr>
            <a:xfrm flipV="1">
              <a:off x="981000" y="3196080"/>
              <a:ext cx="0" cy="150876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CustomShape 60"/>
            <p:cNvSpPr/>
            <p:nvPr/>
          </p:nvSpPr>
          <p:spPr>
            <a:xfrm>
              <a:off x="752400" y="3424680"/>
              <a:ext cx="22824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5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98" name="CustomShape 61"/>
            <p:cNvSpPr/>
            <p:nvPr/>
          </p:nvSpPr>
          <p:spPr>
            <a:xfrm>
              <a:off x="706680" y="2281680"/>
              <a:ext cx="182520" cy="4568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6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99" name="Group 62"/>
          <p:cNvGrpSpPr/>
          <p:nvPr/>
        </p:nvGrpSpPr>
        <p:grpSpPr>
          <a:xfrm>
            <a:off x="1222200" y="1005840"/>
            <a:ext cx="319680" cy="3703320"/>
            <a:chOff x="1222200" y="1005840"/>
            <a:chExt cx="319680" cy="3703320"/>
          </a:xfrm>
        </p:grpSpPr>
        <p:sp>
          <p:nvSpPr>
            <p:cNvPr id="100" name="Line 63"/>
            <p:cNvSpPr/>
            <p:nvPr/>
          </p:nvSpPr>
          <p:spPr>
            <a:xfrm flipV="1">
              <a:off x="1222200" y="1005840"/>
              <a:ext cx="45720" cy="210312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Line 64"/>
            <p:cNvSpPr/>
            <p:nvPr/>
          </p:nvSpPr>
          <p:spPr>
            <a:xfrm flipV="1">
              <a:off x="1222200" y="3154680"/>
              <a:ext cx="0" cy="155448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65"/>
            <p:cNvSpPr/>
            <p:nvPr/>
          </p:nvSpPr>
          <p:spPr>
            <a:xfrm>
              <a:off x="1222200" y="3383280"/>
              <a:ext cx="27396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4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103" name="CustomShape 66"/>
            <p:cNvSpPr/>
            <p:nvPr/>
          </p:nvSpPr>
          <p:spPr>
            <a:xfrm>
              <a:off x="1222200" y="2194560"/>
              <a:ext cx="31968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3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104" name="Group 67"/>
          <p:cNvGrpSpPr/>
          <p:nvPr/>
        </p:nvGrpSpPr>
        <p:grpSpPr>
          <a:xfrm>
            <a:off x="1849680" y="590040"/>
            <a:ext cx="365760" cy="3886200"/>
            <a:chOff x="1849680" y="590040"/>
            <a:chExt cx="365760" cy="3886200"/>
          </a:xfrm>
        </p:grpSpPr>
        <p:sp>
          <p:nvSpPr>
            <p:cNvPr id="105" name="Line 68"/>
            <p:cNvSpPr/>
            <p:nvPr/>
          </p:nvSpPr>
          <p:spPr>
            <a:xfrm flipV="1">
              <a:off x="2215440" y="590040"/>
              <a:ext cx="0" cy="251460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Line 69"/>
            <p:cNvSpPr/>
            <p:nvPr/>
          </p:nvSpPr>
          <p:spPr>
            <a:xfrm flipV="1">
              <a:off x="2215440" y="3150360"/>
              <a:ext cx="0" cy="1325880"/>
            </a:xfrm>
            <a:prstGeom prst="line">
              <a:avLst/>
            </a:prstGeom>
            <a:ln w="3672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CustomShape 70"/>
            <p:cNvSpPr/>
            <p:nvPr/>
          </p:nvSpPr>
          <p:spPr>
            <a:xfrm>
              <a:off x="1895400" y="3424680"/>
              <a:ext cx="273960" cy="411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2</a:t>
              </a:r>
              <a:endParaRPr b="0" lang="en-US" sz="1400" spc="-1" strike="noStrike">
                <a:latin typeface="Arial"/>
              </a:endParaRPr>
            </a:p>
          </p:txBody>
        </p:sp>
        <p:sp>
          <p:nvSpPr>
            <p:cNvPr id="108" name="CustomShape 71"/>
            <p:cNvSpPr/>
            <p:nvPr/>
          </p:nvSpPr>
          <p:spPr>
            <a:xfrm>
              <a:off x="1849680" y="2281680"/>
              <a:ext cx="228240" cy="4568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1400" spc="-1" strike="noStrike">
                  <a:latin typeface="Arial"/>
                </a:rPr>
                <a:t>1</a:t>
              </a:r>
              <a:endParaRPr b="0" lang="en-US" sz="1400" spc="-1" strike="noStrike">
                <a:latin typeface="Arial"/>
              </a:endParaRPr>
            </a:p>
          </p:txBody>
        </p:sp>
      </p:grpSp>
      <p:grpSp>
        <p:nvGrpSpPr>
          <p:cNvPr id="109" name="Group 72"/>
          <p:cNvGrpSpPr/>
          <p:nvPr/>
        </p:nvGrpSpPr>
        <p:grpSpPr>
          <a:xfrm>
            <a:off x="4559400" y="4613400"/>
            <a:ext cx="705960" cy="219960"/>
            <a:chOff x="4559400" y="4613400"/>
            <a:chExt cx="705960" cy="219960"/>
          </a:xfrm>
        </p:grpSpPr>
        <p:sp>
          <p:nvSpPr>
            <p:cNvPr id="110" name="Line 73"/>
            <p:cNvSpPr/>
            <p:nvPr/>
          </p:nvSpPr>
          <p:spPr>
            <a:xfrm>
              <a:off x="4559400" y="463068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Line 74"/>
            <p:cNvSpPr/>
            <p:nvPr/>
          </p:nvSpPr>
          <p:spPr>
            <a:xfrm>
              <a:off x="5265360" y="461340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Line 75"/>
            <p:cNvSpPr/>
            <p:nvPr/>
          </p:nvSpPr>
          <p:spPr>
            <a:xfrm>
              <a:off x="4559400" y="4833360"/>
              <a:ext cx="705960" cy="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3" name="Group 76"/>
          <p:cNvGrpSpPr/>
          <p:nvPr/>
        </p:nvGrpSpPr>
        <p:grpSpPr>
          <a:xfrm>
            <a:off x="3616200" y="4604760"/>
            <a:ext cx="626400" cy="219960"/>
            <a:chOff x="3616200" y="4604760"/>
            <a:chExt cx="626400" cy="219960"/>
          </a:xfrm>
        </p:grpSpPr>
        <p:sp>
          <p:nvSpPr>
            <p:cNvPr id="114" name="Line 77"/>
            <p:cNvSpPr/>
            <p:nvPr/>
          </p:nvSpPr>
          <p:spPr>
            <a:xfrm>
              <a:off x="3616200" y="462204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Line 78"/>
            <p:cNvSpPr/>
            <p:nvPr/>
          </p:nvSpPr>
          <p:spPr>
            <a:xfrm>
              <a:off x="4242600" y="460476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Line 79"/>
            <p:cNvSpPr/>
            <p:nvPr/>
          </p:nvSpPr>
          <p:spPr>
            <a:xfrm>
              <a:off x="3616200" y="4824720"/>
              <a:ext cx="626400" cy="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7" name="Group 80"/>
          <p:cNvGrpSpPr/>
          <p:nvPr/>
        </p:nvGrpSpPr>
        <p:grpSpPr>
          <a:xfrm>
            <a:off x="793800" y="4604760"/>
            <a:ext cx="626400" cy="219960"/>
            <a:chOff x="793800" y="4604760"/>
            <a:chExt cx="626400" cy="219960"/>
          </a:xfrm>
        </p:grpSpPr>
        <p:sp>
          <p:nvSpPr>
            <p:cNvPr id="118" name="Line 81"/>
            <p:cNvSpPr/>
            <p:nvPr/>
          </p:nvSpPr>
          <p:spPr>
            <a:xfrm>
              <a:off x="793800" y="462204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Line 82"/>
            <p:cNvSpPr/>
            <p:nvPr/>
          </p:nvSpPr>
          <p:spPr>
            <a:xfrm>
              <a:off x="1420200" y="460476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Line 83"/>
            <p:cNvSpPr/>
            <p:nvPr/>
          </p:nvSpPr>
          <p:spPr>
            <a:xfrm>
              <a:off x="793800" y="4824720"/>
              <a:ext cx="626400" cy="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1" name="Group 84"/>
          <p:cNvGrpSpPr/>
          <p:nvPr/>
        </p:nvGrpSpPr>
        <p:grpSpPr>
          <a:xfrm>
            <a:off x="5838480" y="4604760"/>
            <a:ext cx="626400" cy="219960"/>
            <a:chOff x="5838480" y="4604760"/>
            <a:chExt cx="626400" cy="219960"/>
          </a:xfrm>
        </p:grpSpPr>
        <p:sp>
          <p:nvSpPr>
            <p:cNvPr id="122" name="Line 85"/>
            <p:cNvSpPr/>
            <p:nvPr/>
          </p:nvSpPr>
          <p:spPr>
            <a:xfrm>
              <a:off x="5838480" y="462204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" name="Line 86"/>
            <p:cNvSpPr/>
            <p:nvPr/>
          </p:nvSpPr>
          <p:spPr>
            <a:xfrm>
              <a:off x="6464880" y="460476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" name="Line 87"/>
            <p:cNvSpPr/>
            <p:nvPr/>
          </p:nvSpPr>
          <p:spPr>
            <a:xfrm>
              <a:off x="5838480" y="4824720"/>
              <a:ext cx="626400" cy="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5" name="Group 88"/>
          <p:cNvGrpSpPr/>
          <p:nvPr/>
        </p:nvGrpSpPr>
        <p:grpSpPr>
          <a:xfrm>
            <a:off x="7143840" y="4604760"/>
            <a:ext cx="687960" cy="219960"/>
            <a:chOff x="7143840" y="4604760"/>
            <a:chExt cx="687960" cy="219960"/>
          </a:xfrm>
        </p:grpSpPr>
        <p:sp>
          <p:nvSpPr>
            <p:cNvPr id="126" name="Line 89"/>
            <p:cNvSpPr/>
            <p:nvPr/>
          </p:nvSpPr>
          <p:spPr>
            <a:xfrm>
              <a:off x="7143840" y="462204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" name="Line 90"/>
            <p:cNvSpPr/>
            <p:nvPr/>
          </p:nvSpPr>
          <p:spPr>
            <a:xfrm>
              <a:off x="7831800" y="460476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Line 91"/>
            <p:cNvSpPr/>
            <p:nvPr/>
          </p:nvSpPr>
          <p:spPr>
            <a:xfrm>
              <a:off x="7143840" y="4824720"/>
              <a:ext cx="687960" cy="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9" name="Group 92"/>
          <p:cNvGrpSpPr/>
          <p:nvPr/>
        </p:nvGrpSpPr>
        <p:grpSpPr>
          <a:xfrm>
            <a:off x="8466480" y="4604760"/>
            <a:ext cx="626400" cy="219960"/>
            <a:chOff x="8466480" y="4604760"/>
            <a:chExt cx="626400" cy="219960"/>
          </a:xfrm>
        </p:grpSpPr>
        <p:sp>
          <p:nvSpPr>
            <p:cNvPr id="130" name="Line 93"/>
            <p:cNvSpPr/>
            <p:nvPr/>
          </p:nvSpPr>
          <p:spPr>
            <a:xfrm>
              <a:off x="8466480" y="462204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Line 94"/>
            <p:cNvSpPr/>
            <p:nvPr/>
          </p:nvSpPr>
          <p:spPr>
            <a:xfrm>
              <a:off x="9092880" y="4604760"/>
              <a:ext cx="0" cy="20268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" name="Line 95"/>
            <p:cNvSpPr/>
            <p:nvPr/>
          </p:nvSpPr>
          <p:spPr>
            <a:xfrm>
              <a:off x="8466480" y="4824720"/>
              <a:ext cx="626400" cy="0"/>
            </a:xfrm>
            <a:prstGeom prst="line">
              <a:avLst/>
            </a:prstGeom>
            <a:ln w="18000">
              <a:solidFill>
                <a:srgbClr val="81370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Application>LibreOffice/6.4.5.2$Linux_X86_64 LibreOffice_project/a726b36747cf2001e06b58ad5db1aa3a9a1872d6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2020-08-27T16:46:44Z</dcterms:created>
  <dc:creator/>
  <dc:description/>
  <dc:language>en-US</dc:language>
  <cp:lastModifiedBy/>
  <dcterms:modified xsi:type="dcterms:W3CDTF">2020-08-27T18:21:41Z</dcterms:modified>
  <cp:revision>3</cp:revision>
  <dc:subject/>
  <dc:title/>
</cp:coreProperties>
</file>